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6" r:id="rId1"/>
    <p:sldMasterId id="2147483678" r:id="rId2"/>
  </p:sldMasterIdLst>
  <p:notesMasterIdLst>
    <p:notesMasterId r:id="rId9"/>
  </p:notesMasterIdLst>
  <p:handoutMasterIdLst>
    <p:handoutMasterId r:id="rId10"/>
  </p:handoutMasterIdLst>
  <p:sldIdLst>
    <p:sldId id="283" r:id="rId3"/>
    <p:sldId id="269" r:id="rId4"/>
    <p:sldId id="271" r:id="rId5"/>
    <p:sldId id="277" r:id="rId6"/>
    <p:sldId id="278" r:id="rId7"/>
    <p:sldId id="279" r:id="rId8"/>
  </p:sldIdLst>
  <p:sldSz cx="10693400" cy="7561263"/>
  <p:notesSz cx="6797675" cy="9926638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sz="1000" b="1" kern="1200">
        <a:solidFill>
          <a:schemeClr val="tx1"/>
        </a:solidFill>
        <a:latin typeface="Sodexho" pitchFamily="50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b="1" kern="1200">
        <a:solidFill>
          <a:schemeClr val="tx1"/>
        </a:solidFill>
        <a:latin typeface="Sodexho" pitchFamily="50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b="1" kern="1200">
        <a:solidFill>
          <a:schemeClr val="tx1"/>
        </a:solidFill>
        <a:latin typeface="Sodexho" pitchFamily="50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b="1" kern="1200">
        <a:solidFill>
          <a:schemeClr val="tx1"/>
        </a:solidFill>
        <a:latin typeface="Sodexho" pitchFamily="50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b="1" kern="1200">
        <a:solidFill>
          <a:schemeClr val="tx1"/>
        </a:solidFill>
        <a:latin typeface="Sodexho" pitchFamily="50" charset="0"/>
        <a:ea typeface="+mn-ea"/>
        <a:cs typeface="+mn-cs"/>
      </a:defRPr>
    </a:lvl5pPr>
    <a:lvl6pPr marL="2286000" algn="l" defTabSz="914400" rtl="0" eaLnBrk="1" latinLnBrk="0" hangingPunct="1">
      <a:defRPr sz="1000" b="1" kern="1200">
        <a:solidFill>
          <a:schemeClr val="tx1"/>
        </a:solidFill>
        <a:latin typeface="Sodexho" pitchFamily="50" charset="0"/>
        <a:ea typeface="+mn-ea"/>
        <a:cs typeface="+mn-cs"/>
      </a:defRPr>
    </a:lvl6pPr>
    <a:lvl7pPr marL="2743200" algn="l" defTabSz="914400" rtl="0" eaLnBrk="1" latinLnBrk="0" hangingPunct="1">
      <a:defRPr sz="1000" b="1" kern="1200">
        <a:solidFill>
          <a:schemeClr val="tx1"/>
        </a:solidFill>
        <a:latin typeface="Sodexho" pitchFamily="50" charset="0"/>
        <a:ea typeface="+mn-ea"/>
        <a:cs typeface="+mn-cs"/>
      </a:defRPr>
    </a:lvl7pPr>
    <a:lvl8pPr marL="3200400" algn="l" defTabSz="914400" rtl="0" eaLnBrk="1" latinLnBrk="0" hangingPunct="1">
      <a:defRPr sz="1000" b="1" kern="1200">
        <a:solidFill>
          <a:schemeClr val="tx1"/>
        </a:solidFill>
        <a:latin typeface="Sodexho" pitchFamily="50" charset="0"/>
        <a:ea typeface="+mn-ea"/>
        <a:cs typeface="+mn-cs"/>
      </a:defRPr>
    </a:lvl8pPr>
    <a:lvl9pPr marL="3657600" algn="l" defTabSz="914400" rtl="0" eaLnBrk="1" latinLnBrk="0" hangingPunct="1">
      <a:defRPr sz="1000" b="1" kern="1200">
        <a:solidFill>
          <a:schemeClr val="tx1"/>
        </a:solidFill>
        <a:latin typeface="Sodexho" pitchFamily="50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382">
          <p15:clr>
            <a:srgbClr val="A4A3A4"/>
          </p15:clr>
        </p15:guide>
        <p15:guide id="2" pos="336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7" userDrawn="1">
          <p15:clr>
            <a:srgbClr val="A4A3A4"/>
          </p15:clr>
        </p15:guide>
        <p15:guide id="2" pos="214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2F6F"/>
    <a:srgbClr val="CC0000"/>
    <a:srgbClr val="993300"/>
    <a:srgbClr val="9BF856"/>
    <a:srgbClr val="ADE569"/>
    <a:srgbClr val="B6DA74"/>
    <a:srgbClr val="FF578B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957" autoAdjust="0"/>
    <p:restoredTop sz="94705" autoAdjust="0"/>
  </p:normalViewPr>
  <p:slideViewPr>
    <p:cSldViewPr>
      <p:cViewPr>
        <p:scale>
          <a:sx n="103" d="100"/>
          <a:sy n="103" d="100"/>
        </p:scale>
        <p:origin x="-1098" y="-48"/>
      </p:cViewPr>
      <p:guideLst>
        <p:guide orient="horz" pos="2382"/>
        <p:guide pos="33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0" d="100"/>
          <a:sy n="70" d="100"/>
        </p:scale>
        <p:origin x="-3456" y="-120"/>
      </p:cViewPr>
      <p:guideLst>
        <p:guide orient="horz" pos="3127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44813" cy="49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964" tIns="45984" rIns="91964" bIns="45984" numCol="1" anchor="t" anchorCtr="0" compatLnSpc="1">
            <a:prstTxWarp prst="textNoShape">
              <a:avLst/>
            </a:prstTxWarp>
          </a:bodyPr>
          <a:lstStyle>
            <a:lvl1pPr defTabSz="917575" eaLnBrk="0" hangingPunct="0">
              <a:defRPr sz="1200" b="0">
                <a:latin typeface="Times" pitchFamily="18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099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863" y="1"/>
            <a:ext cx="2944812" cy="49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964" tIns="45984" rIns="91964" bIns="45984" numCol="1" anchor="t" anchorCtr="0" compatLnSpc="1">
            <a:prstTxWarp prst="textNoShape">
              <a:avLst/>
            </a:prstTxWarp>
          </a:bodyPr>
          <a:lstStyle>
            <a:lvl1pPr algn="r" defTabSz="917575" eaLnBrk="0" hangingPunct="0">
              <a:defRPr sz="1200" b="0">
                <a:latin typeface="Times" pitchFamily="18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100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33418"/>
            <a:ext cx="2944813" cy="49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964" tIns="45984" rIns="91964" bIns="45984" numCol="1" anchor="b" anchorCtr="0" compatLnSpc="1">
            <a:prstTxWarp prst="textNoShape">
              <a:avLst/>
            </a:prstTxWarp>
          </a:bodyPr>
          <a:lstStyle>
            <a:lvl1pPr defTabSz="917575" eaLnBrk="0" hangingPunct="0">
              <a:defRPr sz="1200" b="0">
                <a:latin typeface="Times" pitchFamily="18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101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863" y="9433418"/>
            <a:ext cx="2944812" cy="49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964" tIns="45984" rIns="91964" bIns="45984" numCol="1" anchor="b" anchorCtr="0" compatLnSpc="1">
            <a:prstTxWarp prst="textNoShape">
              <a:avLst/>
            </a:prstTxWarp>
          </a:bodyPr>
          <a:lstStyle>
            <a:lvl1pPr algn="r" defTabSz="917575">
              <a:defRPr sz="1200" b="0">
                <a:latin typeface="Times" panose="02020603050405020304" pitchFamily="18" charset="0"/>
              </a:defRPr>
            </a:lvl1pPr>
          </a:lstStyle>
          <a:p>
            <a:pPr>
              <a:defRPr/>
            </a:pPr>
            <a:fld id="{B3392F92-A7B8-47B2-8659-4F719C238992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1406655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32113" cy="45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964" tIns="45984" rIns="91964" bIns="45984" numCol="1" anchor="t" anchorCtr="0" compatLnSpc="1">
            <a:prstTxWarp prst="textNoShape">
              <a:avLst/>
            </a:prstTxWarp>
          </a:bodyPr>
          <a:lstStyle>
            <a:lvl1pPr defTabSz="917575" eaLnBrk="0" hangingPunct="0">
              <a:defRPr sz="1200" b="0">
                <a:latin typeface="Times" pitchFamily="18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60800" y="0"/>
            <a:ext cx="2933700" cy="45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964" tIns="45984" rIns="91964" bIns="45984" numCol="1" anchor="t" anchorCtr="0" compatLnSpc="1">
            <a:prstTxWarp prst="textNoShape">
              <a:avLst/>
            </a:prstTxWarp>
          </a:bodyPr>
          <a:lstStyle>
            <a:lvl1pPr algn="r" defTabSz="917575" eaLnBrk="0" hangingPunct="0">
              <a:defRPr sz="1200" b="0">
                <a:latin typeface="Times" pitchFamily="18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7100" y="4692766"/>
            <a:ext cx="4940300" cy="44581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964" tIns="45984" rIns="91964" bIns="4598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60554"/>
            <a:ext cx="2932113" cy="45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964" tIns="45984" rIns="91964" bIns="45984" numCol="1" anchor="b" anchorCtr="0" compatLnSpc="1">
            <a:prstTxWarp prst="textNoShape">
              <a:avLst/>
            </a:prstTxWarp>
          </a:bodyPr>
          <a:lstStyle>
            <a:lvl1pPr defTabSz="917575" eaLnBrk="0" hangingPunct="0">
              <a:defRPr sz="1200" b="0">
                <a:latin typeface="Times" pitchFamily="18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60800" y="9460554"/>
            <a:ext cx="2933700" cy="45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964" tIns="45984" rIns="91964" bIns="45984" numCol="1" anchor="b" anchorCtr="0" compatLnSpc="1">
            <a:prstTxWarp prst="textNoShape">
              <a:avLst/>
            </a:prstTxWarp>
          </a:bodyPr>
          <a:lstStyle>
            <a:lvl1pPr algn="r" defTabSz="917575">
              <a:defRPr sz="1200" b="0">
                <a:latin typeface="Times" panose="02020603050405020304" pitchFamily="18" charset="0"/>
              </a:defRPr>
            </a:lvl1pPr>
          </a:lstStyle>
          <a:p>
            <a:pPr>
              <a:defRPr/>
            </a:pPr>
            <a:fld id="{C74AD765-061F-43DF-BAFA-7FE9E5B8A959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5155810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Cliquez pour modifier le style des sous-titres du masque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781110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Cliquez pour modifier les styles du texte du masque</a:t>
            </a:r>
          </a:p>
          <a:p>
            <a:pPr lvl="1"/>
            <a:r>
              <a:rPr lang="en-US"/>
              <a:t>Deuxième niveau</a:t>
            </a:r>
          </a:p>
          <a:p>
            <a:pPr lvl="2"/>
            <a:r>
              <a:rPr lang="en-US"/>
              <a:t>Troisième niveau</a:t>
            </a:r>
          </a:p>
          <a:p>
            <a:pPr lvl="3"/>
            <a:r>
              <a:rPr lang="en-US"/>
              <a:t>Quatrième niveau</a:t>
            </a:r>
          </a:p>
          <a:p>
            <a:pPr lvl="4"/>
            <a:r>
              <a:rPr lang="en-US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784978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181850" y="274638"/>
            <a:ext cx="222885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95300" y="274638"/>
            <a:ext cx="653415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Cliquez pour modifier les styles du texte du masque</a:t>
            </a:r>
          </a:p>
          <a:p>
            <a:pPr lvl="1"/>
            <a:r>
              <a:rPr lang="en-US"/>
              <a:t>Deuxième niveau</a:t>
            </a:r>
          </a:p>
          <a:p>
            <a:pPr lvl="2"/>
            <a:r>
              <a:rPr lang="en-US"/>
              <a:t>Troisième niveau</a:t>
            </a:r>
          </a:p>
          <a:p>
            <a:pPr lvl="3"/>
            <a:r>
              <a:rPr lang="en-US"/>
              <a:t>Quatrième niveau</a:t>
            </a:r>
          </a:p>
          <a:p>
            <a:pPr lvl="4"/>
            <a:r>
              <a:rPr lang="en-US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054313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Cliquez pour modifier le style des sous-titres du masque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59912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Cliquez pour modifier les styles du texte du masque</a:t>
            </a:r>
          </a:p>
          <a:p>
            <a:pPr lvl="1"/>
            <a:r>
              <a:rPr lang="en-US"/>
              <a:t>Deuxième niveau</a:t>
            </a:r>
          </a:p>
          <a:p>
            <a:pPr lvl="2"/>
            <a:r>
              <a:rPr lang="en-US"/>
              <a:t>Troisième niveau</a:t>
            </a:r>
          </a:p>
          <a:p>
            <a:pPr lvl="3"/>
            <a:r>
              <a:rPr lang="en-US"/>
              <a:t>Quatrième niveau</a:t>
            </a:r>
          </a:p>
          <a:p>
            <a:pPr lvl="4"/>
            <a:r>
              <a:rPr lang="en-US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106451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6095555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95300" y="1600200"/>
            <a:ext cx="43815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Cliquez pour modifier les styles du texte du masque</a:t>
            </a:r>
          </a:p>
          <a:p>
            <a:pPr lvl="1"/>
            <a:r>
              <a:rPr lang="en-US"/>
              <a:t>Deuxième niveau</a:t>
            </a:r>
          </a:p>
          <a:p>
            <a:pPr lvl="2"/>
            <a:r>
              <a:rPr lang="en-US"/>
              <a:t>Troisième niveau</a:t>
            </a:r>
          </a:p>
          <a:p>
            <a:pPr lvl="3"/>
            <a:r>
              <a:rPr lang="en-US"/>
              <a:t>Quatrième niveau</a:t>
            </a:r>
          </a:p>
          <a:p>
            <a:pPr lvl="4"/>
            <a:r>
              <a:rPr lang="en-US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029200" y="1600200"/>
            <a:ext cx="43815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Cliquez pour modifier les styles du texte du masque</a:t>
            </a:r>
          </a:p>
          <a:p>
            <a:pPr lvl="1"/>
            <a:r>
              <a:rPr lang="en-US"/>
              <a:t>Deuxième niveau</a:t>
            </a:r>
          </a:p>
          <a:p>
            <a:pPr lvl="2"/>
            <a:r>
              <a:rPr lang="en-US"/>
              <a:t>Troisième niveau</a:t>
            </a:r>
          </a:p>
          <a:p>
            <a:pPr lvl="3"/>
            <a:r>
              <a:rPr lang="en-US"/>
              <a:t>Quatrième niveau</a:t>
            </a:r>
          </a:p>
          <a:p>
            <a:pPr lvl="4"/>
            <a:r>
              <a:rPr lang="en-US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82836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Cliquez pour modifier les styles du texte du masque</a:t>
            </a:r>
          </a:p>
          <a:p>
            <a:pPr lvl="1"/>
            <a:r>
              <a:rPr lang="en-US"/>
              <a:t>Deuxième niveau</a:t>
            </a:r>
          </a:p>
          <a:p>
            <a:pPr lvl="2"/>
            <a:r>
              <a:rPr lang="en-US"/>
              <a:t>Troisième niveau</a:t>
            </a:r>
          </a:p>
          <a:p>
            <a:pPr lvl="3"/>
            <a:r>
              <a:rPr lang="en-US"/>
              <a:t>Quatrième niveau</a:t>
            </a:r>
          </a:p>
          <a:p>
            <a:pPr lvl="4"/>
            <a:r>
              <a:rPr lang="en-US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Cliquez pour modifier les styles du texte du masque</a:t>
            </a:r>
          </a:p>
          <a:p>
            <a:pPr lvl="1"/>
            <a:r>
              <a:rPr lang="en-US"/>
              <a:t>Deuxième niveau</a:t>
            </a:r>
          </a:p>
          <a:p>
            <a:pPr lvl="2"/>
            <a:r>
              <a:rPr lang="en-US"/>
              <a:t>Troisième niveau</a:t>
            </a:r>
          </a:p>
          <a:p>
            <a:pPr lvl="3"/>
            <a:r>
              <a:rPr lang="en-US"/>
              <a:t>Quatrième niveau</a:t>
            </a:r>
          </a:p>
          <a:p>
            <a:pPr lvl="4"/>
            <a:r>
              <a:rPr lang="en-US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6298118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Cliquez pour modifier le style du titre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8845360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4401438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Cliquez pour modifier les styles du texte du masque</a:t>
            </a:r>
          </a:p>
          <a:p>
            <a:pPr lvl="1"/>
            <a:r>
              <a:rPr lang="en-US"/>
              <a:t>Deuxième niveau</a:t>
            </a:r>
          </a:p>
          <a:p>
            <a:pPr lvl="2"/>
            <a:r>
              <a:rPr lang="en-US"/>
              <a:t>Troisième niveau</a:t>
            </a:r>
          </a:p>
          <a:p>
            <a:pPr lvl="3"/>
            <a:r>
              <a:rPr lang="en-US"/>
              <a:t>Quatrième niveau</a:t>
            </a:r>
          </a:p>
          <a:p>
            <a:pPr lvl="4"/>
            <a:r>
              <a:rPr lang="en-US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24837786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Cliquez pour modifier les styles du texte du masque</a:t>
            </a:r>
          </a:p>
          <a:p>
            <a:pPr lvl="1"/>
            <a:r>
              <a:rPr lang="en-US"/>
              <a:t>Deuxième niveau</a:t>
            </a:r>
          </a:p>
          <a:p>
            <a:pPr lvl="2"/>
            <a:r>
              <a:rPr lang="en-US"/>
              <a:t>Troisième niveau</a:t>
            </a:r>
          </a:p>
          <a:p>
            <a:pPr lvl="3"/>
            <a:r>
              <a:rPr lang="en-US"/>
              <a:t>Quatrième niveau</a:t>
            </a:r>
          </a:p>
          <a:p>
            <a:pPr lvl="4"/>
            <a:r>
              <a:rPr lang="en-US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5983262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255261451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Cliquez pour modifier les styles du texte du masque</a:t>
            </a:r>
          </a:p>
          <a:p>
            <a:pPr lvl="1"/>
            <a:r>
              <a:rPr lang="en-US"/>
              <a:t>Deuxième niveau</a:t>
            </a:r>
          </a:p>
          <a:p>
            <a:pPr lvl="2"/>
            <a:r>
              <a:rPr lang="en-US"/>
              <a:t>Troisième niveau</a:t>
            </a:r>
          </a:p>
          <a:p>
            <a:pPr lvl="3"/>
            <a:r>
              <a:rPr lang="en-US"/>
              <a:t>Quatrième niveau</a:t>
            </a:r>
          </a:p>
          <a:p>
            <a:pPr lvl="4"/>
            <a:r>
              <a:rPr lang="en-US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3131543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181850" y="274638"/>
            <a:ext cx="222885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95300" y="274638"/>
            <a:ext cx="653415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Cliquez pour modifier les styles du texte du masque</a:t>
            </a:r>
          </a:p>
          <a:p>
            <a:pPr lvl="1"/>
            <a:r>
              <a:rPr lang="en-US"/>
              <a:t>Deuxième niveau</a:t>
            </a:r>
          </a:p>
          <a:p>
            <a:pPr lvl="2"/>
            <a:r>
              <a:rPr lang="en-US"/>
              <a:t>Troisième niveau</a:t>
            </a:r>
          </a:p>
          <a:p>
            <a:pPr lvl="3"/>
            <a:r>
              <a:rPr lang="en-US"/>
              <a:t>Quatrième niveau</a:t>
            </a:r>
          </a:p>
          <a:p>
            <a:pPr lvl="4"/>
            <a:r>
              <a:rPr lang="en-US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277633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41576021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95300" y="1600200"/>
            <a:ext cx="43815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Cliquez pour modifier les styles du texte du masque</a:t>
            </a:r>
          </a:p>
          <a:p>
            <a:pPr lvl="1"/>
            <a:r>
              <a:rPr lang="en-US"/>
              <a:t>Deuxième niveau</a:t>
            </a:r>
          </a:p>
          <a:p>
            <a:pPr lvl="2"/>
            <a:r>
              <a:rPr lang="en-US"/>
              <a:t>Troisième niveau</a:t>
            </a:r>
          </a:p>
          <a:p>
            <a:pPr lvl="3"/>
            <a:r>
              <a:rPr lang="en-US"/>
              <a:t>Quatrième niveau</a:t>
            </a:r>
          </a:p>
          <a:p>
            <a:pPr lvl="4"/>
            <a:r>
              <a:rPr lang="en-US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029200" y="1600200"/>
            <a:ext cx="43815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Cliquez pour modifier les styles du texte du masque</a:t>
            </a:r>
          </a:p>
          <a:p>
            <a:pPr lvl="1"/>
            <a:r>
              <a:rPr lang="en-US"/>
              <a:t>Deuxième niveau</a:t>
            </a:r>
          </a:p>
          <a:p>
            <a:pPr lvl="2"/>
            <a:r>
              <a:rPr lang="en-US"/>
              <a:t>Troisième niveau</a:t>
            </a:r>
          </a:p>
          <a:p>
            <a:pPr lvl="3"/>
            <a:r>
              <a:rPr lang="en-US"/>
              <a:t>Quatrième niveau</a:t>
            </a:r>
          </a:p>
          <a:p>
            <a:pPr lvl="4"/>
            <a:r>
              <a:rPr lang="en-US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638421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Cliquez pour modifier les styles du texte du masque</a:t>
            </a:r>
          </a:p>
          <a:p>
            <a:pPr lvl="1"/>
            <a:r>
              <a:rPr lang="en-US"/>
              <a:t>Deuxième niveau</a:t>
            </a:r>
          </a:p>
          <a:p>
            <a:pPr lvl="2"/>
            <a:r>
              <a:rPr lang="en-US"/>
              <a:t>Troisième niveau</a:t>
            </a:r>
          </a:p>
          <a:p>
            <a:pPr lvl="3"/>
            <a:r>
              <a:rPr lang="en-US"/>
              <a:t>Quatrième niveau</a:t>
            </a:r>
          </a:p>
          <a:p>
            <a:pPr lvl="4"/>
            <a:r>
              <a:rPr lang="en-US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Cliquez pour modifier les styles du texte du masque</a:t>
            </a:r>
          </a:p>
          <a:p>
            <a:pPr lvl="1"/>
            <a:r>
              <a:rPr lang="en-US"/>
              <a:t>Deuxième niveau</a:t>
            </a:r>
          </a:p>
          <a:p>
            <a:pPr lvl="2"/>
            <a:r>
              <a:rPr lang="en-US"/>
              <a:t>Troisième niveau</a:t>
            </a:r>
          </a:p>
          <a:p>
            <a:pPr lvl="3"/>
            <a:r>
              <a:rPr lang="en-US"/>
              <a:t>Quatrième niveau</a:t>
            </a:r>
          </a:p>
          <a:p>
            <a:pPr lvl="4"/>
            <a:r>
              <a:rPr lang="en-US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73976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Cliquez pour modifier le style du titre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408188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938121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Cliquez pour modifier les styles du texte du masque</a:t>
            </a:r>
          </a:p>
          <a:p>
            <a:pPr lvl="1"/>
            <a:r>
              <a:rPr lang="en-US"/>
              <a:t>Deuxième niveau</a:t>
            </a:r>
          </a:p>
          <a:p>
            <a:pPr lvl="2"/>
            <a:r>
              <a:rPr lang="en-US"/>
              <a:t>Troisième niveau</a:t>
            </a:r>
          </a:p>
          <a:p>
            <a:pPr lvl="3"/>
            <a:r>
              <a:rPr lang="en-US"/>
              <a:t>Quatrième niveau</a:t>
            </a:r>
          </a:p>
          <a:p>
            <a:pPr lvl="4"/>
            <a:r>
              <a:rPr lang="en-US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20305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6243014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5" name="Text Box 3"/>
          <p:cNvSpPr txBox="1">
            <a:spLocks noChangeArrowheads="1"/>
          </p:cNvSpPr>
          <p:nvPr userDrawn="1"/>
        </p:nvSpPr>
        <p:spPr bwMode="auto">
          <a:xfrm>
            <a:off x="522288" y="1763713"/>
            <a:ext cx="1800225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99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562" tIns="49782" rIns="99562" bIns="49782"/>
          <a:lstStyle>
            <a:lvl1pPr defTabSz="995363">
              <a:defRPr sz="1100" b="1">
                <a:solidFill>
                  <a:schemeClr val="tx1"/>
                </a:solidFill>
                <a:latin typeface="Sodexho" pitchFamily="2" charset="0"/>
              </a:defRPr>
            </a:lvl1pPr>
            <a:lvl2pPr marL="809625" indent="-311150" defTabSz="995363">
              <a:defRPr sz="1100" b="1">
                <a:solidFill>
                  <a:schemeClr val="tx1"/>
                </a:solidFill>
                <a:latin typeface="Sodexho" pitchFamily="2" charset="0"/>
              </a:defRPr>
            </a:lvl2pPr>
            <a:lvl3pPr marL="1244600" indent="-249238" defTabSz="995363">
              <a:defRPr sz="1100" b="1">
                <a:solidFill>
                  <a:schemeClr val="tx1"/>
                </a:solidFill>
                <a:latin typeface="Sodexho" pitchFamily="2" charset="0"/>
              </a:defRPr>
            </a:lvl3pPr>
            <a:lvl4pPr marL="1743075" indent="-249238" defTabSz="995363">
              <a:defRPr sz="1100" b="1">
                <a:solidFill>
                  <a:schemeClr val="tx1"/>
                </a:solidFill>
                <a:latin typeface="Sodexho" pitchFamily="2" charset="0"/>
              </a:defRPr>
            </a:lvl4pPr>
            <a:lvl5pPr marL="2239963" indent="-249238" defTabSz="995363">
              <a:defRPr sz="1100" b="1">
                <a:solidFill>
                  <a:schemeClr val="tx1"/>
                </a:solidFill>
                <a:latin typeface="Sodexho" pitchFamily="2" charset="0"/>
              </a:defRPr>
            </a:lvl5pPr>
            <a:lvl6pPr marL="2697163" indent="-249238" defTabSz="995363" fontAlgn="base">
              <a:spcBef>
                <a:spcPct val="0"/>
              </a:spcBef>
              <a:spcAft>
                <a:spcPct val="0"/>
              </a:spcAft>
              <a:defRPr sz="1100" b="1">
                <a:solidFill>
                  <a:schemeClr val="tx1"/>
                </a:solidFill>
                <a:latin typeface="Sodexho" pitchFamily="2" charset="0"/>
              </a:defRPr>
            </a:lvl6pPr>
            <a:lvl7pPr marL="3154363" indent="-249238" defTabSz="995363" fontAlgn="base">
              <a:spcBef>
                <a:spcPct val="0"/>
              </a:spcBef>
              <a:spcAft>
                <a:spcPct val="0"/>
              </a:spcAft>
              <a:defRPr sz="1100" b="1">
                <a:solidFill>
                  <a:schemeClr val="tx1"/>
                </a:solidFill>
                <a:latin typeface="Sodexho" pitchFamily="2" charset="0"/>
              </a:defRPr>
            </a:lvl7pPr>
            <a:lvl8pPr marL="3611563" indent="-249238" defTabSz="995363" fontAlgn="base">
              <a:spcBef>
                <a:spcPct val="0"/>
              </a:spcBef>
              <a:spcAft>
                <a:spcPct val="0"/>
              </a:spcAft>
              <a:defRPr sz="1100" b="1">
                <a:solidFill>
                  <a:schemeClr val="tx1"/>
                </a:solidFill>
                <a:latin typeface="Sodexho" pitchFamily="2" charset="0"/>
              </a:defRPr>
            </a:lvl8pPr>
            <a:lvl9pPr marL="4068763" indent="-249238" defTabSz="995363" fontAlgn="base">
              <a:spcBef>
                <a:spcPct val="0"/>
              </a:spcBef>
              <a:spcAft>
                <a:spcPct val="0"/>
              </a:spcAft>
              <a:defRPr sz="1100" b="1">
                <a:solidFill>
                  <a:schemeClr val="tx1"/>
                </a:solidFill>
                <a:latin typeface="Sodexho" pitchFamily="2" charset="0"/>
              </a:defRPr>
            </a:lvl9pPr>
          </a:lstStyle>
          <a:p>
            <a:pPr eaLnBrk="1" hangingPunct="1">
              <a:defRPr/>
            </a:pPr>
            <a:r>
              <a:rPr lang="fr-FR" sz="1500">
                <a:solidFill>
                  <a:schemeClr val="bg1"/>
                </a:solidFill>
                <a:latin typeface="Century Gothic" pitchFamily="34" charset="0"/>
              </a:rPr>
              <a:t>Lundi</a:t>
            </a:r>
          </a:p>
        </p:txBody>
      </p:sp>
      <p:sp>
        <p:nvSpPr>
          <p:cNvPr id="1027" name="AutoShape 25"/>
          <p:cNvSpPr>
            <a:spLocks noChangeArrowheads="1"/>
          </p:cNvSpPr>
          <p:nvPr userDrawn="1"/>
        </p:nvSpPr>
        <p:spPr bwMode="auto">
          <a:xfrm>
            <a:off x="6354763" y="1331913"/>
            <a:ext cx="1943100" cy="503237"/>
          </a:xfrm>
          <a:prstGeom prst="roundRect">
            <a:avLst>
              <a:gd name="adj" fmla="val 16667"/>
            </a:avLst>
          </a:prstGeom>
          <a:solidFill>
            <a:srgbClr val="FF2F6F"/>
          </a:solidFill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1000" b="1">
                <a:solidFill>
                  <a:schemeClr val="tx1"/>
                </a:solidFill>
                <a:latin typeface="Sodexho" pitchFamily="2" charset="0"/>
              </a:defRPr>
            </a:lvl1pPr>
            <a:lvl2pPr marL="742950" indent="-285750" eaLnBrk="0" hangingPunct="0">
              <a:defRPr sz="1000" b="1">
                <a:solidFill>
                  <a:schemeClr val="tx1"/>
                </a:solidFill>
                <a:latin typeface="Sodexho" pitchFamily="2" charset="0"/>
              </a:defRPr>
            </a:lvl2pPr>
            <a:lvl3pPr marL="1143000" indent="-228600" eaLnBrk="0" hangingPunct="0">
              <a:defRPr sz="1000" b="1">
                <a:solidFill>
                  <a:schemeClr val="tx1"/>
                </a:solidFill>
                <a:latin typeface="Sodexho" pitchFamily="2" charset="0"/>
              </a:defRPr>
            </a:lvl3pPr>
            <a:lvl4pPr marL="1600200" indent="-228600" eaLnBrk="0" hangingPunct="0">
              <a:defRPr sz="1000" b="1">
                <a:solidFill>
                  <a:schemeClr val="tx1"/>
                </a:solidFill>
                <a:latin typeface="Sodexho" pitchFamily="2" charset="0"/>
              </a:defRPr>
            </a:lvl4pPr>
            <a:lvl5pPr marL="2057400" indent="-228600" eaLnBrk="0" hangingPunct="0">
              <a:defRPr sz="1000" b="1">
                <a:solidFill>
                  <a:schemeClr val="tx1"/>
                </a:solidFill>
                <a:latin typeface="Sodexho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itchFamily="2" charset="0"/>
              </a:defRPr>
            </a:lvl9pPr>
          </a:lstStyle>
          <a:p>
            <a:pPr eaLnBrk="1" hangingPunct="1">
              <a:defRPr/>
            </a:pPr>
            <a:endParaRPr lang="fr-FR" altLang="fr-FR"/>
          </a:p>
        </p:txBody>
      </p:sp>
      <p:sp>
        <p:nvSpPr>
          <p:cNvPr id="1028" name="AutoShape 26"/>
          <p:cNvSpPr>
            <a:spLocks noChangeArrowheads="1"/>
          </p:cNvSpPr>
          <p:nvPr userDrawn="1"/>
        </p:nvSpPr>
        <p:spPr bwMode="auto">
          <a:xfrm>
            <a:off x="2466975" y="1331913"/>
            <a:ext cx="1943100" cy="503237"/>
          </a:xfrm>
          <a:prstGeom prst="roundRect">
            <a:avLst>
              <a:gd name="adj" fmla="val 16667"/>
            </a:avLst>
          </a:prstGeom>
          <a:solidFill>
            <a:srgbClr val="FF2F6F"/>
          </a:solidFill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1000" b="1">
                <a:solidFill>
                  <a:schemeClr val="tx1"/>
                </a:solidFill>
                <a:latin typeface="Sodexho" pitchFamily="2" charset="0"/>
              </a:defRPr>
            </a:lvl1pPr>
            <a:lvl2pPr marL="742950" indent="-285750" eaLnBrk="0" hangingPunct="0">
              <a:defRPr sz="1000" b="1">
                <a:solidFill>
                  <a:schemeClr val="tx1"/>
                </a:solidFill>
                <a:latin typeface="Sodexho" pitchFamily="2" charset="0"/>
              </a:defRPr>
            </a:lvl2pPr>
            <a:lvl3pPr marL="1143000" indent="-228600" eaLnBrk="0" hangingPunct="0">
              <a:defRPr sz="1000" b="1">
                <a:solidFill>
                  <a:schemeClr val="tx1"/>
                </a:solidFill>
                <a:latin typeface="Sodexho" pitchFamily="2" charset="0"/>
              </a:defRPr>
            </a:lvl3pPr>
            <a:lvl4pPr marL="1600200" indent="-228600" eaLnBrk="0" hangingPunct="0">
              <a:defRPr sz="1000" b="1">
                <a:solidFill>
                  <a:schemeClr val="tx1"/>
                </a:solidFill>
                <a:latin typeface="Sodexho" pitchFamily="2" charset="0"/>
              </a:defRPr>
            </a:lvl4pPr>
            <a:lvl5pPr marL="2057400" indent="-228600" eaLnBrk="0" hangingPunct="0">
              <a:defRPr sz="1000" b="1">
                <a:solidFill>
                  <a:schemeClr val="tx1"/>
                </a:solidFill>
                <a:latin typeface="Sodexho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itchFamily="2" charset="0"/>
              </a:defRPr>
            </a:lvl9pPr>
          </a:lstStyle>
          <a:p>
            <a:pPr eaLnBrk="1" hangingPunct="1">
              <a:defRPr/>
            </a:pPr>
            <a:endParaRPr lang="fr-FR" altLang="fr-FR"/>
          </a:p>
        </p:txBody>
      </p:sp>
      <p:sp>
        <p:nvSpPr>
          <p:cNvPr id="1029" name="AutoShape 28"/>
          <p:cNvSpPr>
            <a:spLocks noChangeArrowheads="1"/>
          </p:cNvSpPr>
          <p:nvPr userDrawn="1"/>
        </p:nvSpPr>
        <p:spPr bwMode="auto">
          <a:xfrm>
            <a:off x="4410075" y="1331913"/>
            <a:ext cx="1943100" cy="503237"/>
          </a:xfrm>
          <a:prstGeom prst="roundRect">
            <a:avLst>
              <a:gd name="adj" fmla="val 16667"/>
            </a:avLst>
          </a:prstGeom>
          <a:solidFill>
            <a:srgbClr val="FF2F6F"/>
          </a:solidFill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1000" b="1">
                <a:solidFill>
                  <a:schemeClr val="tx1"/>
                </a:solidFill>
                <a:latin typeface="Sodexho" pitchFamily="2" charset="0"/>
              </a:defRPr>
            </a:lvl1pPr>
            <a:lvl2pPr marL="742950" indent="-285750" eaLnBrk="0" hangingPunct="0">
              <a:defRPr sz="1000" b="1">
                <a:solidFill>
                  <a:schemeClr val="tx1"/>
                </a:solidFill>
                <a:latin typeface="Sodexho" pitchFamily="2" charset="0"/>
              </a:defRPr>
            </a:lvl2pPr>
            <a:lvl3pPr marL="1143000" indent="-228600" eaLnBrk="0" hangingPunct="0">
              <a:defRPr sz="1000" b="1">
                <a:solidFill>
                  <a:schemeClr val="tx1"/>
                </a:solidFill>
                <a:latin typeface="Sodexho" pitchFamily="2" charset="0"/>
              </a:defRPr>
            </a:lvl3pPr>
            <a:lvl4pPr marL="1600200" indent="-228600" eaLnBrk="0" hangingPunct="0">
              <a:defRPr sz="1000" b="1">
                <a:solidFill>
                  <a:schemeClr val="tx1"/>
                </a:solidFill>
                <a:latin typeface="Sodexho" pitchFamily="2" charset="0"/>
              </a:defRPr>
            </a:lvl4pPr>
            <a:lvl5pPr marL="2057400" indent="-228600" eaLnBrk="0" hangingPunct="0">
              <a:defRPr sz="1000" b="1">
                <a:solidFill>
                  <a:schemeClr val="tx1"/>
                </a:solidFill>
                <a:latin typeface="Sodexho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itchFamily="2" charset="0"/>
              </a:defRPr>
            </a:lvl9pPr>
          </a:lstStyle>
          <a:p>
            <a:pPr eaLnBrk="1" hangingPunct="1">
              <a:defRPr/>
            </a:pPr>
            <a:endParaRPr lang="fr-FR" altLang="fr-FR"/>
          </a:p>
        </p:txBody>
      </p:sp>
      <p:sp>
        <p:nvSpPr>
          <p:cNvPr id="151556" name="Text Box 4"/>
          <p:cNvSpPr txBox="1">
            <a:spLocks noChangeArrowheads="1"/>
          </p:cNvSpPr>
          <p:nvPr userDrawn="1"/>
        </p:nvSpPr>
        <p:spPr bwMode="auto">
          <a:xfrm>
            <a:off x="4483100" y="1331913"/>
            <a:ext cx="1800225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33CC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562" tIns="49782" rIns="99562" bIns="49782"/>
          <a:lstStyle>
            <a:lvl1pPr defTabSz="995363">
              <a:defRPr sz="1100" b="1">
                <a:solidFill>
                  <a:schemeClr val="tx1"/>
                </a:solidFill>
                <a:latin typeface="Sodexho" pitchFamily="2" charset="0"/>
              </a:defRPr>
            </a:lvl1pPr>
            <a:lvl2pPr marL="809625" indent="-311150" defTabSz="995363">
              <a:defRPr sz="1100" b="1">
                <a:solidFill>
                  <a:schemeClr val="tx1"/>
                </a:solidFill>
                <a:latin typeface="Sodexho" pitchFamily="2" charset="0"/>
              </a:defRPr>
            </a:lvl2pPr>
            <a:lvl3pPr marL="1244600" indent="-249238" defTabSz="995363">
              <a:defRPr sz="1100" b="1">
                <a:solidFill>
                  <a:schemeClr val="tx1"/>
                </a:solidFill>
                <a:latin typeface="Sodexho" pitchFamily="2" charset="0"/>
              </a:defRPr>
            </a:lvl3pPr>
            <a:lvl4pPr marL="1743075" indent="-249238" defTabSz="995363">
              <a:defRPr sz="1100" b="1">
                <a:solidFill>
                  <a:schemeClr val="tx1"/>
                </a:solidFill>
                <a:latin typeface="Sodexho" pitchFamily="2" charset="0"/>
              </a:defRPr>
            </a:lvl4pPr>
            <a:lvl5pPr marL="2239963" indent="-249238" defTabSz="995363">
              <a:defRPr sz="1100" b="1">
                <a:solidFill>
                  <a:schemeClr val="tx1"/>
                </a:solidFill>
                <a:latin typeface="Sodexho" pitchFamily="2" charset="0"/>
              </a:defRPr>
            </a:lvl5pPr>
            <a:lvl6pPr marL="2697163" indent="-249238" defTabSz="995363" fontAlgn="base">
              <a:spcBef>
                <a:spcPct val="0"/>
              </a:spcBef>
              <a:spcAft>
                <a:spcPct val="0"/>
              </a:spcAft>
              <a:defRPr sz="1100" b="1">
                <a:solidFill>
                  <a:schemeClr val="tx1"/>
                </a:solidFill>
                <a:latin typeface="Sodexho" pitchFamily="2" charset="0"/>
              </a:defRPr>
            </a:lvl6pPr>
            <a:lvl7pPr marL="3154363" indent="-249238" defTabSz="995363" fontAlgn="base">
              <a:spcBef>
                <a:spcPct val="0"/>
              </a:spcBef>
              <a:spcAft>
                <a:spcPct val="0"/>
              </a:spcAft>
              <a:defRPr sz="1100" b="1">
                <a:solidFill>
                  <a:schemeClr val="tx1"/>
                </a:solidFill>
                <a:latin typeface="Sodexho" pitchFamily="2" charset="0"/>
              </a:defRPr>
            </a:lvl7pPr>
            <a:lvl8pPr marL="3611563" indent="-249238" defTabSz="995363" fontAlgn="base">
              <a:spcBef>
                <a:spcPct val="0"/>
              </a:spcBef>
              <a:spcAft>
                <a:spcPct val="0"/>
              </a:spcAft>
              <a:defRPr sz="1100" b="1">
                <a:solidFill>
                  <a:schemeClr val="tx1"/>
                </a:solidFill>
                <a:latin typeface="Sodexho" pitchFamily="2" charset="0"/>
              </a:defRPr>
            </a:lvl8pPr>
            <a:lvl9pPr marL="4068763" indent="-249238" defTabSz="995363" fontAlgn="base">
              <a:spcBef>
                <a:spcPct val="0"/>
              </a:spcBef>
              <a:spcAft>
                <a:spcPct val="0"/>
              </a:spcAft>
              <a:defRPr sz="1100" b="1">
                <a:solidFill>
                  <a:schemeClr val="tx1"/>
                </a:solidFill>
                <a:latin typeface="Sodexho" pitchFamily="2" charset="0"/>
              </a:defRPr>
            </a:lvl9pPr>
          </a:lstStyle>
          <a:p>
            <a:pPr eaLnBrk="1" hangingPunct="1">
              <a:defRPr/>
            </a:pPr>
            <a:r>
              <a:rPr lang="fr-FR" sz="1500">
                <a:solidFill>
                  <a:schemeClr val="bg1"/>
                </a:solidFill>
                <a:latin typeface="Century Gothic" pitchFamily="34" charset="0"/>
              </a:rPr>
              <a:t>Mercredi</a:t>
            </a:r>
          </a:p>
        </p:txBody>
      </p:sp>
      <p:sp>
        <p:nvSpPr>
          <p:cNvPr id="151557" name="Text Box 5"/>
          <p:cNvSpPr txBox="1">
            <a:spLocks noChangeArrowheads="1"/>
          </p:cNvSpPr>
          <p:nvPr userDrawn="1"/>
        </p:nvSpPr>
        <p:spPr bwMode="auto">
          <a:xfrm>
            <a:off x="2538413" y="1331913"/>
            <a:ext cx="1800225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99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9966"/>
                </a:solidFill>
                <a:miter lim="800000"/>
                <a:headEnd/>
                <a:tailEnd/>
              </a14:hiddenLine>
            </a:ext>
          </a:extLst>
        </p:spPr>
        <p:txBody>
          <a:bodyPr lIns="99562" tIns="49782" rIns="99562" bIns="49782"/>
          <a:lstStyle>
            <a:lvl1pPr defTabSz="995363">
              <a:defRPr sz="1100" b="1">
                <a:solidFill>
                  <a:schemeClr val="tx1"/>
                </a:solidFill>
                <a:latin typeface="Sodexho" pitchFamily="2" charset="0"/>
              </a:defRPr>
            </a:lvl1pPr>
            <a:lvl2pPr marL="809625" indent="-311150" defTabSz="995363">
              <a:defRPr sz="1100" b="1">
                <a:solidFill>
                  <a:schemeClr val="tx1"/>
                </a:solidFill>
                <a:latin typeface="Sodexho" pitchFamily="2" charset="0"/>
              </a:defRPr>
            </a:lvl2pPr>
            <a:lvl3pPr marL="1244600" indent="-249238" defTabSz="995363">
              <a:defRPr sz="1100" b="1">
                <a:solidFill>
                  <a:schemeClr val="tx1"/>
                </a:solidFill>
                <a:latin typeface="Sodexho" pitchFamily="2" charset="0"/>
              </a:defRPr>
            </a:lvl3pPr>
            <a:lvl4pPr marL="1743075" indent="-249238" defTabSz="995363">
              <a:defRPr sz="1100" b="1">
                <a:solidFill>
                  <a:schemeClr val="tx1"/>
                </a:solidFill>
                <a:latin typeface="Sodexho" pitchFamily="2" charset="0"/>
              </a:defRPr>
            </a:lvl4pPr>
            <a:lvl5pPr marL="2239963" indent="-249238" defTabSz="995363">
              <a:defRPr sz="1100" b="1">
                <a:solidFill>
                  <a:schemeClr val="tx1"/>
                </a:solidFill>
                <a:latin typeface="Sodexho" pitchFamily="2" charset="0"/>
              </a:defRPr>
            </a:lvl5pPr>
            <a:lvl6pPr marL="2697163" indent="-249238" defTabSz="995363" fontAlgn="base">
              <a:spcBef>
                <a:spcPct val="0"/>
              </a:spcBef>
              <a:spcAft>
                <a:spcPct val="0"/>
              </a:spcAft>
              <a:defRPr sz="1100" b="1">
                <a:solidFill>
                  <a:schemeClr val="tx1"/>
                </a:solidFill>
                <a:latin typeface="Sodexho" pitchFamily="2" charset="0"/>
              </a:defRPr>
            </a:lvl6pPr>
            <a:lvl7pPr marL="3154363" indent="-249238" defTabSz="995363" fontAlgn="base">
              <a:spcBef>
                <a:spcPct val="0"/>
              </a:spcBef>
              <a:spcAft>
                <a:spcPct val="0"/>
              </a:spcAft>
              <a:defRPr sz="1100" b="1">
                <a:solidFill>
                  <a:schemeClr val="tx1"/>
                </a:solidFill>
                <a:latin typeface="Sodexho" pitchFamily="2" charset="0"/>
              </a:defRPr>
            </a:lvl7pPr>
            <a:lvl8pPr marL="3611563" indent="-249238" defTabSz="995363" fontAlgn="base">
              <a:spcBef>
                <a:spcPct val="0"/>
              </a:spcBef>
              <a:spcAft>
                <a:spcPct val="0"/>
              </a:spcAft>
              <a:defRPr sz="1100" b="1">
                <a:solidFill>
                  <a:schemeClr val="tx1"/>
                </a:solidFill>
                <a:latin typeface="Sodexho" pitchFamily="2" charset="0"/>
              </a:defRPr>
            </a:lvl8pPr>
            <a:lvl9pPr marL="4068763" indent="-249238" defTabSz="995363" fontAlgn="base">
              <a:spcBef>
                <a:spcPct val="0"/>
              </a:spcBef>
              <a:spcAft>
                <a:spcPct val="0"/>
              </a:spcAft>
              <a:defRPr sz="1100" b="1">
                <a:solidFill>
                  <a:schemeClr val="tx1"/>
                </a:solidFill>
                <a:latin typeface="Sodexho" pitchFamily="2" charset="0"/>
              </a:defRPr>
            </a:lvl9pPr>
          </a:lstStyle>
          <a:p>
            <a:pPr eaLnBrk="1" hangingPunct="1">
              <a:defRPr/>
            </a:pPr>
            <a:r>
              <a:rPr lang="fr-FR" sz="1500">
                <a:solidFill>
                  <a:schemeClr val="bg1"/>
                </a:solidFill>
                <a:latin typeface="Century Gothic" pitchFamily="34" charset="0"/>
              </a:rPr>
              <a:t>Mardi</a:t>
            </a:r>
          </a:p>
        </p:txBody>
      </p:sp>
      <p:sp>
        <p:nvSpPr>
          <p:cNvPr id="151558" name="Text Box 6"/>
          <p:cNvSpPr txBox="1">
            <a:spLocks noChangeArrowheads="1"/>
          </p:cNvSpPr>
          <p:nvPr userDrawn="1"/>
        </p:nvSpPr>
        <p:spPr bwMode="auto">
          <a:xfrm>
            <a:off x="6426200" y="1331913"/>
            <a:ext cx="1800225" cy="360362"/>
          </a:xfrm>
          <a:prstGeom prst="rect">
            <a:avLst/>
          </a:prstGeom>
          <a:solidFill>
            <a:srgbClr val="FF2F6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562" tIns="49782" rIns="99562" bIns="49782"/>
          <a:lstStyle>
            <a:lvl1pPr defTabSz="995363">
              <a:defRPr sz="1100" b="1">
                <a:solidFill>
                  <a:schemeClr val="tx1"/>
                </a:solidFill>
                <a:latin typeface="Sodexho" pitchFamily="2" charset="0"/>
              </a:defRPr>
            </a:lvl1pPr>
            <a:lvl2pPr marL="809625" indent="-311150" defTabSz="995363">
              <a:defRPr sz="1100" b="1">
                <a:solidFill>
                  <a:schemeClr val="tx1"/>
                </a:solidFill>
                <a:latin typeface="Sodexho" pitchFamily="2" charset="0"/>
              </a:defRPr>
            </a:lvl2pPr>
            <a:lvl3pPr marL="1244600" indent="-249238" defTabSz="995363">
              <a:defRPr sz="1100" b="1">
                <a:solidFill>
                  <a:schemeClr val="tx1"/>
                </a:solidFill>
                <a:latin typeface="Sodexho" pitchFamily="2" charset="0"/>
              </a:defRPr>
            </a:lvl3pPr>
            <a:lvl4pPr marL="1743075" indent="-249238" defTabSz="995363">
              <a:defRPr sz="1100" b="1">
                <a:solidFill>
                  <a:schemeClr val="tx1"/>
                </a:solidFill>
                <a:latin typeface="Sodexho" pitchFamily="2" charset="0"/>
              </a:defRPr>
            </a:lvl4pPr>
            <a:lvl5pPr marL="2239963" indent="-249238" defTabSz="995363">
              <a:defRPr sz="1100" b="1">
                <a:solidFill>
                  <a:schemeClr val="tx1"/>
                </a:solidFill>
                <a:latin typeface="Sodexho" pitchFamily="2" charset="0"/>
              </a:defRPr>
            </a:lvl5pPr>
            <a:lvl6pPr marL="2697163" indent="-249238" defTabSz="995363" fontAlgn="base">
              <a:spcBef>
                <a:spcPct val="0"/>
              </a:spcBef>
              <a:spcAft>
                <a:spcPct val="0"/>
              </a:spcAft>
              <a:defRPr sz="1100" b="1">
                <a:solidFill>
                  <a:schemeClr val="tx1"/>
                </a:solidFill>
                <a:latin typeface="Sodexho" pitchFamily="2" charset="0"/>
              </a:defRPr>
            </a:lvl6pPr>
            <a:lvl7pPr marL="3154363" indent="-249238" defTabSz="995363" fontAlgn="base">
              <a:spcBef>
                <a:spcPct val="0"/>
              </a:spcBef>
              <a:spcAft>
                <a:spcPct val="0"/>
              </a:spcAft>
              <a:defRPr sz="1100" b="1">
                <a:solidFill>
                  <a:schemeClr val="tx1"/>
                </a:solidFill>
                <a:latin typeface="Sodexho" pitchFamily="2" charset="0"/>
              </a:defRPr>
            </a:lvl7pPr>
            <a:lvl8pPr marL="3611563" indent="-249238" defTabSz="995363" fontAlgn="base">
              <a:spcBef>
                <a:spcPct val="0"/>
              </a:spcBef>
              <a:spcAft>
                <a:spcPct val="0"/>
              </a:spcAft>
              <a:defRPr sz="1100" b="1">
                <a:solidFill>
                  <a:schemeClr val="tx1"/>
                </a:solidFill>
                <a:latin typeface="Sodexho" pitchFamily="2" charset="0"/>
              </a:defRPr>
            </a:lvl8pPr>
            <a:lvl9pPr marL="4068763" indent="-249238" defTabSz="995363" fontAlgn="base">
              <a:spcBef>
                <a:spcPct val="0"/>
              </a:spcBef>
              <a:spcAft>
                <a:spcPct val="0"/>
              </a:spcAft>
              <a:defRPr sz="1100" b="1">
                <a:solidFill>
                  <a:schemeClr val="tx1"/>
                </a:solidFill>
                <a:latin typeface="Sodexho" pitchFamily="2" charset="0"/>
              </a:defRPr>
            </a:lvl9pPr>
          </a:lstStyle>
          <a:p>
            <a:pPr eaLnBrk="1" hangingPunct="1">
              <a:defRPr/>
            </a:pPr>
            <a:r>
              <a:rPr lang="fr-FR" sz="1500">
                <a:solidFill>
                  <a:schemeClr val="bg1"/>
                </a:solidFill>
                <a:latin typeface="Century Gothic" pitchFamily="34" charset="0"/>
              </a:rPr>
              <a:t>Jeudi</a:t>
            </a:r>
          </a:p>
        </p:txBody>
      </p:sp>
      <p:pic>
        <p:nvPicPr>
          <p:cNvPr id="1033" name="Picture 39" descr="Droite_couleur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4988" y="6516688"/>
            <a:ext cx="2190750" cy="879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1571" name="Text Box 19"/>
          <p:cNvSpPr txBox="1">
            <a:spLocks noChangeArrowheads="1"/>
          </p:cNvSpPr>
          <p:nvPr userDrawn="1"/>
        </p:nvSpPr>
        <p:spPr bwMode="auto">
          <a:xfrm>
            <a:off x="6931025" y="6238875"/>
            <a:ext cx="3403600" cy="23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569" tIns="49785" rIns="99569" bIns="49785">
            <a:spAutoFit/>
          </a:bodyPr>
          <a:lstStyle>
            <a:lvl1pPr defTabSz="995363">
              <a:defRPr sz="1100" b="1">
                <a:solidFill>
                  <a:schemeClr val="tx1"/>
                </a:solidFill>
                <a:latin typeface="Sodexho" pitchFamily="2" charset="0"/>
              </a:defRPr>
            </a:lvl1pPr>
            <a:lvl2pPr marL="809625" indent="-311150" defTabSz="995363">
              <a:defRPr sz="1100" b="1">
                <a:solidFill>
                  <a:schemeClr val="tx1"/>
                </a:solidFill>
                <a:latin typeface="Sodexho" pitchFamily="2" charset="0"/>
              </a:defRPr>
            </a:lvl2pPr>
            <a:lvl3pPr marL="1244600" indent="-249238" defTabSz="995363">
              <a:defRPr sz="1100" b="1">
                <a:solidFill>
                  <a:schemeClr val="tx1"/>
                </a:solidFill>
                <a:latin typeface="Sodexho" pitchFamily="2" charset="0"/>
              </a:defRPr>
            </a:lvl3pPr>
            <a:lvl4pPr marL="1743075" indent="-249238" defTabSz="995363">
              <a:defRPr sz="1100" b="1">
                <a:solidFill>
                  <a:schemeClr val="tx1"/>
                </a:solidFill>
                <a:latin typeface="Sodexho" pitchFamily="2" charset="0"/>
              </a:defRPr>
            </a:lvl4pPr>
            <a:lvl5pPr marL="2239963" indent="-249238" defTabSz="995363">
              <a:defRPr sz="1100" b="1">
                <a:solidFill>
                  <a:schemeClr val="tx1"/>
                </a:solidFill>
                <a:latin typeface="Sodexho" pitchFamily="2" charset="0"/>
              </a:defRPr>
            </a:lvl5pPr>
            <a:lvl6pPr marL="2697163" indent="-249238" defTabSz="995363" fontAlgn="base">
              <a:spcBef>
                <a:spcPct val="0"/>
              </a:spcBef>
              <a:spcAft>
                <a:spcPct val="0"/>
              </a:spcAft>
              <a:defRPr sz="1100" b="1">
                <a:solidFill>
                  <a:schemeClr val="tx1"/>
                </a:solidFill>
                <a:latin typeface="Sodexho" pitchFamily="2" charset="0"/>
              </a:defRPr>
            </a:lvl6pPr>
            <a:lvl7pPr marL="3154363" indent="-249238" defTabSz="995363" fontAlgn="base">
              <a:spcBef>
                <a:spcPct val="0"/>
              </a:spcBef>
              <a:spcAft>
                <a:spcPct val="0"/>
              </a:spcAft>
              <a:defRPr sz="1100" b="1">
                <a:solidFill>
                  <a:schemeClr val="tx1"/>
                </a:solidFill>
                <a:latin typeface="Sodexho" pitchFamily="2" charset="0"/>
              </a:defRPr>
            </a:lvl7pPr>
            <a:lvl8pPr marL="3611563" indent="-249238" defTabSz="995363" fontAlgn="base">
              <a:spcBef>
                <a:spcPct val="0"/>
              </a:spcBef>
              <a:spcAft>
                <a:spcPct val="0"/>
              </a:spcAft>
              <a:defRPr sz="1100" b="1">
                <a:solidFill>
                  <a:schemeClr val="tx1"/>
                </a:solidFill>
                <a:latin typeface="Sodexho" pitchFamily="2" charset="0"/>
              </a:defRPr>
            </a:lvl8pPr>
            <a:lvl9pPr marL="4068763" indent="-249238" defTabSz="995363" fontAlgn="base">
              <a:spcBef>
                <a:spcPct val="0"/>
              </a:spcBef>
              <a:spcAft>
                <a:spcPct val="0"/>
              </a:spcAft>
              <a:defRPr sz="1100" b="1">
                <a:solidFill>
                  <a:schemeClr val="tx1"/>
                </a:solidFill>
                <a:latin typeface="Sodexho" pitchFamily="2" charset="0"/>
              </a:defRPr>
            </a:lvl9pPr>
          </a:lstStyle>
          <a:p>
            <a:pPr algn="r">
              <a:defRPr/>
            </a:pPr>
            <a:r>
              <a:rPr lang="fr-FR" sz="900" b="0">
                <a:latin typeface="Arial" charset="0"/>
              </a:rPr>
              <a:t>Menus proposés sous réserve de disponibilité des produits</a:t>
            </a:r>
          </a:p>
        </p:txBody>
      </p:sp>
      <p:sp>
        <p:nvSpPr>
          <p:cNvPr id="1035" name="Line 81"/>
          <p:cNvSpPr>
            <a:spLocks noChangeShapeType="1"/>
          </p:cNvSpPr>
          <p:nvPr userDrawn="1"/>
        </p:nvSpPr>
        <p:spPr bwMode="auto">
          <a:xfrm flipH="1">
            <a:off x="593725" y="971550"/>
            <a:ext cx="7632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1037" name="AutoShape 104"/>
          <p:cNvSpPr>
            <a:spLocks noChangeArrowheads="1"/>
          </p:cNvSpPr>
          <p:nvPr userDrawn="1"/>
        </p:nvSpPr>
        <p:spPr bwMode="auto">
          <a:xfrm>
            <a:off x="522288" y="1331913"/>
            <a:ext cx="1944687" cy="503237"/>
          </a:xfrm>
          <a:prstGeom prst="roundRect">
            <a:avLst>
              <a:gd name="adj" fmla="val 16667"/>
            </a:avLst>
          </a:prstGeom>
          <a:solidFill>
            <a:srgbClr val="FF2F6F"/>
          </a:solidFill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1000" b="1">
                <a:solidFill>
                  <a:schemeClr val="tx1"/>
                </a:solidFill>
                <a:latin typeface="Sodexho" pitchFamily="2" charset="0"/>
              </a:defRPr>
            </a:lvl1pPr>
            <a:lvl2pPr marL="742950" indent="-285750" eaLnBrk="0" hangingPunct="0">
              <a:defRPr sz="1000" b="1">
                <a:solidFill>
                  <a:schemeClr val="tx1"/>
                </a:solidFill>
                <a:latin typeface="Sodexho" pitchFamily="2" charset="0"/>
              </a:defRPr>
            </a:lvl2pPr>
            <a:lvl3pPr marL="1143000" indent="-228600" eaLnBrk="0" hangingPunct="0">
              <a:defRPr sz="1000" b="1">
                <a:solidFill>
                  <a:schemeClr val="tx1"/>
                </a:solidFill>
                <a:latin typeface="Sodexho" pitchFamily="2" charset="0"/>
              </a:defRPr>
            </a:lvl3pPr>
            <a:lvl4pPr marL="1600200" indent="-228600" eaLnBrk="0" hangingPunct="0">
              <a:defRPr sz="1000" b="1">
                <a:solidFill>
                  <a:schemeClr val="tx1"/>
                </a:solidFill>
                <a:latin typeface="Sodexho" pitchFamily="2" charset="0"/>
              </a:defRPr>
            </a:lvl4pPr>
            <a:lvl5pPr marL="2057400" indent="-228600" eaLnBrk="0" hangingPunct="0">
              <a:defRPr sz="1000" b="1">
                <a:solidFill>
                  <a:schemeClr val="tx1"/>
                </a:solidFill>
                <a:latin typeface="Sodexho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itchFamily="2" charset="0"/>
              </a:defRPr>
            </a:lvl9pPr>
          </a:lstStyle>
          <a:p>
            <a:pPr eaLnBrk="1" hangingPunct="1">
              <a:defRPr/>
            </a:pPr>
            <a:endParaRPr lang="fr-FR" altLang="fr-FR"/>
          </a:p>
        </p:txBody>
      </p:sp>
      <p:sp>
        <p:nvSpPr>
          <p:cNvPr id="2" name="Text Box 4"/>
          <p:cNvSpPr txBox="1">
            <a:spLocks noChangeArrowheads="1"/>
          </p:cNvSpPr>
          <p:nvPr userDrawn="1"/>
        </p:nvSpPr>
        <p:spPr bwMode="auto">
          <a:xfrm>
            <a:off x="593725" y="1331913"/>
            <a:ext cx="1800225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33CC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562" tIns="49782" rIns="99562" bIns="49782"/>
          <a:lstStyle>
            <a:lvl1pPr defTabSz="995363">
              <a:defRPr sz="1100" b="1">
                <a:solidFill>
                  <a:schemeClr val="tx1"/>
                </a:solidFill>
                <a:latin typeface="Sodexho" pitchFamily="2" charset="0"/>
              </a:defRPr>
            </a:lvl1pPr>
            <a:lvl2pPr marL="809625" indent="-311150" defTabSz="995363">
              <a:defRPr sz="1100" b="1">
                <a:solidFill>
                  <a:schemeClr val="tx1"/>
                </a:solidFill>
                <a:latin typeface="Sodexho" pitchFamily="2" charset="0"/>
              </a:defRPr>
            </a:lvl2pPr>
            <a:lvl3pPr marL="1244600" indent="-249238" defTabSz="995363">
              <a:defRPr sz="1100" b="1">
                <a:solidFill>
                  <a:schemeClr val="tx1"/>
                </a:solidFill>
                <a:latin typeface="Sodexho" pitchFamily="2" charset="0"/>
              </a:defRPr>
            </a:lvl3pPr>
            <a:lvl4pPr marL="1743075" indent="-249238" defTabSz="995363">
              <a:defRPr sz="1100" b="1">
                <a:solidFill>
                  <a:schemeClr val="tx1"/>
                </a:solidFill>
                <a:latin typeface="Sodexho" pitchFamily="2" charset="0"/>
              </a:defRPr>
            </a:lvl4pPr>
            <a:lvl5pPr marL="2239963" indent="-249238" defTabSz="995363">
              <a:defRPr sz="1100" b="1">
                <a:solidFill>
                  <a:schemeClr val="tx1"/>
                </a:solidFill>
                <a:latin typeface="Sodexho" pitchFamily="2" charset="0"/>
              </a:defRPr>
            </a:lvl5pPr>
            <a:lvl6pPr marL="2697163" indent="-249238" defTabSz="995363" fontAlgn="base">
              <a:spcBef>
                <a:spcPct val="0"/>
              </a:spcBef>
              <a:spcAft>
                <a:spcPct val="0"/>
              </a:spcAft>
              <a:defRPr sz="1100" b="1">
                <a:solidFill>
                  <a:schemeClr val="tx1"/>
                </a:solidFill>
                <a:latin typeface="Sodexho" pitchFamily="2" charset="0"/>
              </a:defRPr>
            </a:lvl6pPr>
            <a:lvl7pPr marL="3154363" indent="-249238" defTabSz="995363" fontAlgn="base">
              <a:spcBef>
                <a:spcPct val="0"/>
              </a:spcBef>
              <a:spcAft>
                <a:spcPct val="0"/>
              </a:spcAft>
              <a:defRPr sz="1100" b="1">
                <a:solidFill>
                  <a:schemeClr val="tx1"/>
                </a:solidFill>
                <a:latin typeface="Sodexho" pitchFamily="2" charset="0"/>
              </a:defRPr>
            </a:lvl7pPr>
            <a:lvl8pPr marL="3611563" indent="-249238" defTabSz="995363" fontAlgn="base">
              <a:spcBef>
                <a:spcPct val="0"/>
              </a:spcBef>
              <a:spcAft>
                <a:spcPct val="0"/>
              </a:spcAft>
              <a:defRPr sz="1100" b="1">
                <a:solidFill>
                  <a:schemeClr val="tx1"/>
                </a:solidFill>
                <a:latin typeface="Sodexho" pitchFamily="2" charset="0"/>
              </a:defRPr>
            </a:lvl8pPr>
            <a:lvl9pPr marL="4068763" indent="-249238" defTabSz="995363" fontAlgn="base">
              <a:spcBef>
                <a:spcPct val="0"/>
              </a:spcBef>
              <a:spcAft>
                <a:spcPct val="0"/>
              </a:spcAft>
              <a:defRPr sz="1100" b="1">
                <a:solidFill>
                  <a:schemeClr val="tx1"/>
                </a:solidFill>
                <a:latin typeface="Sodexho" pitchFamily="2" charset="0"/>
              </a:defRPr>
            </a:lvl9pPr>
          </a:lstStyle>
          <a:p>
            <a:pPr eaLnBrk="1" hangingPunct="1">
              <a:defRPr/>
            </a:pPr>
            <a:r>
              <a:rPr lang="fr-FR" sz="1500">
                <a:solidFill>
                  <a:schemeClr val="bg1"/>
                </a:solidFill>
                <a:latin typeface="Century Gothic" pitchFamily="34" charset="0"/>
              </a:rPr>
              <a:t>Lundi</a:t>
            </a:r>
          </a:p>
        </p:txBody>
      </p:sp>
      <p:sp>
        <p:nvSpPr>
          <p:cNvPr id="1039" name="AutoShape 107"/>
          <p:cNvSpPr>
            <a:spLocks noChangeArrowheads="1"/>
          </p:cNvSpPr>
          <p:nvPr userDrawn="1"/>
        </p:nvSpPr>
        <p:spPr bwMode="auto">
          <a:xfrm>
            <a:off x="8299450" y="1331913"/>
            <a:ext cx="1943100" cy="503237"/>
          </a:xfrm>
          <a:prstGeom prst="roundRect">
            <a:avLst>
              <a:gd name="adj" fmla="val 16667"/>
            </a:avLst>
          </a:prstGeom>
          <a:solidFill>
            <a:srgbClr val="FF2F6F"/>
          </a:solidFill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1000" b="1">
                <a:solidFill>
                  <a:schemeClr val="tx1"/>
                </a:solidFill>
                <a:latin typeface="Sodexho" pitchFamily="2" charset="0"/>
              </a:defRPr>
            </a:lvl1pPr>
            <a:lvl2pPr marL="742950" indent="-285750" eaLnBrk="0" hangingPunct="0">
              <a:defRPr sz="1000" b="1">
                <a:solidFill>
                  <a:schemeClr val="tx1"/>
                </a:solidFill>
                <a:latin typeface="Sodexho" pitchFamily="2" charset="0"/>
              </a:defRPr>
            </a:lvl2pPr>
            <a:lvl3pPr marL="1143000" indent="-228600" eaLnBrk="0" hangingPunct="0">
              <a:defRPr sz="1000" b="1">
                <a:solidFill>
                  <a:schemeClr val="tx1"/>
                </a:solidFill>
                <a:latin typeface="Sodexho" pitchFamily="2" charset="0"/>
              </a:defRPr>
            </a:lvl3pPr>
            <a:lvl4pPr marL="1600200" indent="-228600" eaLnBrk="0" hangingPunct="0">
              <a:defRPr sz="1000" b="1">
                <a:solidFill>
                  <a:schemeClr val="tx1"/>
                </a:solidFill>
                <a:latin typeface="Sodexho" pitchFamily="2" charset="0"/>
              </a:defRPr>
            </a:lvl4pPr>
            <a:lvl5pPr marL="2057400" indent="-228600" eaLnBrk="0" hangingPunct="0">
              <a:defRPr sz="1000" b="1">
                <a:solidFill>
                  <a:schemeClr val="tx1"/>
                </a:solidFill>
                <a:latin typeface="Sodexho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itchFamily="2" charset="0"/>
              </a:defRPr>
            </a:lvl9pPr>
          </a:lstStyle>
          <a:p>
            <a:pPr eaLnBrk="1" hangingPunct="1">
              <a:defRPr/>
            </a:pPr>
            <a:endParaRPr lang="fr-FR" altLang="fr-FR"/>
          </a:p>
        </p:txBody>
      </p:sp>
      <p:sp>
        <p:nvSpPr>
          <p:cNvPr id="3" name="Text Box 4"/>
          <p:cNvSpPr txBox="1">
            <a:spLocks noChangeArrowheads="1"/>
          </p:cNvSpPr>
          <p:nvPr userDrawn="1"/>
        </p:nvSpPr>
        <p:spPr bwMode="auto">
          <a:xfrm>
            <a:off x="8370888" y="1331913"/>
            <a:ext cx="1800225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33CC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562" tIns="49782" rIns="99562" bIns="49782"/>
          <a:lstStyle>
            <a:lvl1pPr defTabSz="995363">
              <a:defRPr sz="1100" b="1">
                <a:solidFill>
                  <a:schemeClr val="tx1"/>
                </a:solidFill>
                <a:latin typeface="Sodexho" pitchFamily="2" charset="0"/>
              </a:defRPr>
            </a:lvl1pPr>
            <a:lvl2pPr marL="809625" indent="-311150" defTabSz="995363">
              <a:defRPr sz="1100" b="1">
                <a:solidFill>
                  <a:schemeClr val="tx1"/>
                </a:solidFill>
                <a:latin typeface="Sodexho" pitchFamily="2" charset="0"/>
              </a:defRPr>
            </a:lvl2pPr>
            <a:lvl3pPr marL="1244600" indent="-249238" defTabSz="995363">
              <a:defRPr sz="1100" b="1">
                <a:solidFill>
                  <a:schemeClr val="tx1"/>
                </a:solidFill>
                <a:latin typeface="Sodexho" pitchFamily="2" charset="0"/>
              </a:defRPr>
            </a:lvl3pPr>
            <a:lvl4pPr marL="1743075" indent="-249238" defTabSz="995363">
              <a:defRPr sz="1100" b="1">
                <a:solidFill>
                  <a:schemeClr val="tx1"/>
                </a:solidFill>
                <a:latin typeface="Sodexho" pitchFamily="2" charset="0"/>
              </a:defRPr>
            </a:lvl4pPr>
            <a:lvl5pPr marL="2239963" indent="-249238" defTabSz="995363">
              <a:defRPr sz="1100" b="1">
                <a:solidFill>
                  <a:schemeClr val="tx1"/>
                </a:solidFill>
                <a:latin typeface="Sodexho" pitchFamily="2" charset="0"/>
              </a:defRPr>
            </a:lvl5pPr>
            <a:lvl6pPr marL="2697163" indent="-249238" defTabSz="995363" fontAlgn="base">
              <a:spcBef>
                <a:spcPct val="0"/>
              </a:spcBef>
              <a:spcAft>
                <a:spcPct val="0"/>
              </a:spcAft>
              <a:defRPr sz="1100" b="1">
                <a:solidFill>
                  <a:schemeClr val="tx1"/>
                </a:solidFill>
                <a:latin typeface="Sodexho" pitchFamily="2" charset="0"/>
              </a:defRPr>
            </a:lvl6pPr>
            <a:lvl7pPr marL="3154363" indent="-249238" defTabSz="995363" fontAlgn="base">
              <a:spcBef>
                <a:spcPct val="0"/>
              </a:spcBef>
              <a:spcAft>
                <a:spcPct val="0"/>
              </a:spcAft>
              <a:defRPr sz="1100" b="1">
                <a:solidFill>
                  <a:schemeClr val="tx1"/>
                </a:solidFill>
                <a:latin typeface="Sodexho" pitchFamily="2" charset="0"/>
              </a:defRPr>
            </a:lvl7pPr>
            <a:lvl8pPr marL="3611563" indent="-249238" defTabSz="995363" fontAlgn="base">
              <a:spcBef>
                <a:spcPct val="0"/>
              </a:spcBef>
              <a:spcAft>
                <a:spcPct val="0"/>
              </a:spcAft>
              <a:defRPr sz="1100" b="1">
                <a:solidFill>
                  <a:schemeClr val="tx1"/>
                </a:solidFill>
                <a:latin typeface="Sodexho" pitchFamily="2" charset="0"/>
              </a:defRPr>
            </a:lvl8pPr>
            <a:lvl9pPr marL="4068763" indent="-249238" defTabSz="995363" fontAlgn="base">
              <a:spcBef>
                <a:spcPct val="0"/>
              </a:spcBef>
              <a:spcAft>
                <a:spcPct val="0"/>
              </a:spcAft>
              <a:defRPr sz="1100" b="1">
                <a:solidFill>
                  <a:schemeClr val="tx1"/>
                </a:solidFill>
                <a:latin typeface="Sodexho" pitchFamily="2" charset="0"/>
              </a:defRPr>
            </a:lvl9pPr>
          </a:lstStyle>
          <a:p>
            <a:pPr eaLnBrk="1" hangingPunct="1">
              <a:defRPr/>
            </a:pPr>
            <a:r>
              <a:rPr lang="fr-FR" sz="1500">
                <a:solidFill>
                  <a:schemeClr val="bg1"/>
                </a:solidFill>
                <a:latin typeface="Century Gothic" pitchFamily="34" charset="0"/>
              </a:rPr>
              <a:t>Vendredi</a:t>
            </a:r>
          </a:p>
        </p:txBody>
      </p:sp>
      <p:cxnSp>
        <p:nvCxnSpPr>
          <p:cNvPr id="1040" name="Connecteur droit 25"/>
          <p:cNvCxnSpPr>
            <a:cxnSpLocks noChangeShapeType="1"/>
          </p:cNvCxnSpPr>
          <p:nvPr userDrawn="1"/>
        </p:nvCxnSpPr>
        <p:spPr bwMode="auto">
          <a:xfrm>
            <a:off x="522288" y="1908175"/>
            <a:ext cx="17462" cy="4248150"/>
          </a:xfrm>
          <a:prstGeom prst="line">
            <a:avLst/>
          </a:prstGeom>
          <a:noFill/>
          <a:ln w="9525" algn="ctr">
            <a:solidFill>
              <a:srgbClr val="FF578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41" name="Connecteur droit 24"/>
          <p:cNvCxnSpPr>
            <a:cxnSpLocks noChangeShapeType="1"/>
          </p:cNvCxnSpPr>
          <p:nvPr userDrawn="1"/>
        </p:nvCxnSpPr>
        <p:spPr bwMode="auto">
          <a:xfrm>
            <a:off x="10242550" y="1943100"/>
            <a:ext cx="0" cy="4175125"/>
          </a:xfrm>
          <a:prstGeom prst="line">
            <a:avLst/>
          </a:prstGeom>
          <a:noFill/>
          <a:ln w="9525" algn="ctr">
            <a:solidFill>
              <a:srgbClr val="FF578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43" name="AutoShape 104"/>
          <p:cNvSpPr>
            <a:spLocks noChangeArrowheads="1"/>
          </p:cNvSpPr>
          <p:nvPr userDrawn="1"/>
        </p:nvSpPr>
        <p:spPr bwMode="auto">
          <a:xfrm>
            <a:off x="522288" y="1836738"/>
            <a:ext cx="9720262" cy="431800"/>
          </a:xfrm>
          <a:prstGeom prst="roundRect">
            <a:avLst>
              <a:gd name="adj" fmla="val 16667"/>
            </a:avLst>
          </a:prstGeom>
          <a:solidFill>
            <a:srgbClr val="FFD9D9"/>
          </a:solidFill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1000" b="1">
                <a:solidFill>
                  <a:schemeClr val="tx1"/>
                </a:solidFill>
                <a:latin typeface="Sodexho" pitchFamily="2" charset="0"/>
              </a:defRPr>
            </a:lvl1pPr>
            <a:lvl2pPr marL="742950" indent="-285750" eaLnBrk="0" hangingPunct="0">
              <a:defRPr sz="1000" b="1">
                <a:solidFill>
                  <a:schemeClr val="tx1"/>
                </a:solidFill>
                <a:latin typeface="Sodexho" pitchFamily="2" charset="0"/>
              </a:defRPr>
            </a:lvl2pPr>
            <a:lvl3pPr marL="1143000" indent="-228600" eaLnBrk="0" hangingPunct="0">
              <a:defRPr sz="1000" b="1">
                <a:solidFill>
                  <a:schemeClr val="tx1"/>
                </a:solidFill>
                <a:latin typeface="Sodexho" pitchFamily="2" charset="0"/>
              </a:defRPr>
            </a:lvl3pPr>
            <a:lvl4pPr marL="1600200" indent="-228600" eaLnBrk="0" hangingPunct="0">
              <a:defRPr sz="1000" b="1">
                <a:solidFill>
                  <a:schemeClr val="tx1"/>
                </a:solidFill>
                <a:latin typeface="Sodexho" pitchFamily="2" charset="0"/>
              </a:defRPr>
            </a:lvl4pPr>
            <a:lvl5pPr marL="2057400" indent="-228600" eaLnBrk="0" hangingPunct="0">
              <a:defRPr sz="1000" b="1">
                <a:solidFill>
                  <a:schemeClr val="tx1"/>
                </a:solidFill>
                <a:latin typeface="Sodexho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itchFamily="2" charset="0"/>
              </a:defRPr>
            </a:lvl9pPr>
          </a:lstStyle>
          <a:p>
            <a:pPr eaLnBrk="1" hangingPunct="1">
              <a:defRPr/>
            </a:pPr>
            <a:endParaRPr lang="fr-FR" altLang="fr-FR"/>
          </a:p>
        </p:txBody>
      </p:sp>
      <p:sp>
        <p:nvSpPr>
          <p:cNvPr id="1044" name="AutoShape 104"/>
          <p:cNvSpPr>
            <a:spLocks noChangeArrowheads="1"/>
          </p:cNvSpPr>
          <p:nvPr userDrawn="1"/>
        </p:nvSpPr>
        <p:spPr bwMode="auto">
          <a:xfrm>
            <a:off x="531813" y="5772150"/>
            <a:ext cx="9720262" cy="431800"/>
          </a:xfrm>
          <a:prstGeom prst="roundRect">
            <a:avLst>
              <a:gd name="adj" fmla="val 16667"/>
            </a:avLst>
          </a:prstGeom>
          <a:solidFill>
            <a:srgbClr val="FFD9D9"/>
          </a:solidFill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1000" b="1">
                <a:solidFill>
                  <a:schemeClr val="tx1"/>
                </a:solidFill>
                <a:latin typeface="Sodexho" pitchFamily="2" charset="0"/>
              </a:defRPr>
            </a:lvl1pPr>
            <a:lvl2pPr marL="742950" indent="-285750" eaLnBrk="0" hangingPunct="0">
              <a:defRPr sz="1000" b="1">
                <a:solidFill>
                  <a:schemeClr val="tx1"/>
                </a:solidFill>
                <a:latin typeface="Sodexho" pitchFamily="2" charset="0"/>
              </a:defRPr>
            </a:lvl2pPr>
            <a:lvl3pPr marL="1143000" indent="-228600" eaLnBrk="0" hangingPunct="0">
              <a:defRPr sz="1000" b="1">
                <a:solidFill>
                  <a:schemeClr val="tx1"/>
                </a:solidFill>
                <a:latin typeface="Sodexho" pitchFamily="2" charset="0"/>
              </a:defRPr>
            </a:lvl3pPr>
            <a:lvl4pPr marL="1600200" indent="-228600" eaLnBrk="0" hangingPunct="0">
              <a:defRPr sz="1000" b="1">
                <a:solidFill>
                  <a:schemeClr val="tx1"/>
                </a:solidFill>
                <a:latin typeface="Sodexho" pitchFamily="2" charset="0"/>
              </a:defRPr>
            </a:lvl4pPr>
            <a:lvl5pPr marL="2057400" indent="-228600" eaLnBrk="0" hangingPunct="0">
              <a:defRPr sz="1000" b="1">
                <a:solidFill>
                  <a:schemeClr val="tx1"/>
                </a:solidFill>
                <a:latin typeface="Sodexho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itchFamily="2" charset="0"/>
              </a:defRPr>
            </a:lvl9pPr>
          </a:lstStyle>
          <a:p>
            <a:pPr eaLnBrk="1" hangingPunct="1">
              <a:defRPr/>
            </a:pPr>
            <a:endParaRPr lang="fr-FR" altLang="fr-FR"/>
          </a:p>
        </p:txBody>
      </p:sp>
      <p:cxnSp>
        <p:nvCxnSpPr>
          <p:cNvPr id="4" name="Connecteur droit 21"/>
          <p:cNvCxnSpPr>
            <a:cxnSpLocks noChangeShapeType="1"/>
          </p:cNvCxnSpPr>
          <p:nvPr userDrawn="1"/>
        </p:nvCxnSpPr>
        <p:spPr bwMode="auto">
          <a:xfrm>
            <a:off x="2466975" y="1836738"/>
            <a:ext cx="22225" cy="4319587"/>
          </a:xfrm>
          <a:prstGeom prst="line">
            <a:avLst/>
          </a:prstGeom>
          <a:noFill/>
          <a:ln w="9525" algn="ctr">
            <a:solidFill>
              <a:srgbClr val="FF578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45" name="Connecteur droit 22"/>
          <p:cNvCxnSpPr>
            <a:cxnSpLocks noChangeShapeType="1"/>
          </p:cNvCxnSpPr>
          <p:nvPr userDrawn="1"/>
        </p:nvCxnSpPr>
        <p:spPr bwMode="auto">
          <a:xfrm>
            <a:off x="4410075" y="1836738"/>
            <a:ext cx="19050" cy="4319587"/>
          </a:xfrm>
          <a:prstGeom prst="line">
            <a:avLst/>
          </a:prstGeom>
          <a:noFill/>
          <a:ln w="9525" algn="ctr">
            <a:solidFill>
              <a:srgbClr val="FF578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46" name="Connecteur droit 23"/>
          <p:cNvCxnSpPr>
            <a:cxnSpLocks noChangeShapeType="1"/>
          </p:cNvCxnSpPr>
          <p:nvPr userDrawn="1"/>
        </p:nvCxnSpPr>
        <p:spPr bwMode="auto">
          <a:xfrm>
            <a:off x="6354763" y="1836738"/>
            <a:ext cx="14287" cy="4319587"/>
          </a:xfrm>
          <a:prstGeom prst="line">
            <a:avLst/>
          </a:prstGeom>
          <a:noFill/>
          <a:ln w="9525" algn="ctr">
            <a:solidFill>
              <a:srgbClr val="FF578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47" name="Connecteur droit 24"/>
          <p:cNvCxnSpPr>
            <a:cxnSpLocks noChangeShapeType="1"/>
          </p:cNvCxnSpPr>
          <p:nvPr userDrawn="1"/>
        </p:nvCxnSpPr>
        <p:spPr bwMode="auto">
          <a:xfrm>
            <a:off x="8299450" y="1836738"/>
            <a:ext cx="19050" cy="4319587"/>
          </a:xfrm>
          <a:prstGeom prst="line">
            <a:avLst/>
          </a:prstGeom>
          <a:noFill/>
          <a:ln w="9525" algn="ctr">
            <a:solidFill>
              <a:srgbClr val="FF578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1048" name="Picture 72" descr="CR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434"/>
          <a:stretch>
            <a:fillRect/>
          </a:stretch>
        </p:blipFill>
        <p:spPr bwMode="auto">
          <a:xfrm>
            <a:off x="-53975" y="5691188"/>
            <a:ext cx="1873250" cy="187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50" name="Image 4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435" b="25383"/>
          <a:stretch>
            <a:fillRect/>
          </a:stretch>
        </p:blipFill>
        <p:spPr bwMode="auto">
          <a:xfrm>
            <a:off x="8299450" y="85725"/>
            <a:ext cx="1943100" cy="1246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" name="ZoneTexte 25"/>
          <p:cNvSpPr txBox="1"/>
          <p:nvPr userDrawn="1"/>
        </p:nvSpPr>
        <p:spPr>
          <a:xfrm>
            <a:off x="4086573" y="247154"/>
            <a:ext cx="40684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>
                <a:solidFill>
                  <a:srgbClr val="0000CC"/>
                </a:solidFill>
                <a:latin typeface="Sodexho" pitchFamily="50" charset="0"/>
              </a:rPr>
              <a:t>Enfant Jésus 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ctr" defTabSz="995363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+mj-lt"/>
          <a:ea typeface="+mj-ea"/>
          <a:cs typeface="+mj-cs"/>
        </a:defRPr>
      </a:lvl1pPr>
      <a:lvl2pPr algn="ctr" defTabSz="995363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Times" pitchFamily="18" charset="0"/>
        </a:defRPr>
      </a:lvl2pPr>
      <a:lvl3pPr algn="ctr" defTabSz="995363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Times" pitchFamily="18" charset="0"/>
        </a:defRPr>
      </a:lvl3pPr>
      <a:lvl4pPr algn="ctr" defTabSz="995363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Times" pitchFamily="18" charset="0"/>
        </a:defRPr>
      </a:lvl4pPr>
      <a:lvl5pPr algn="ctr" defTabSz="995363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Times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9pPr>
    </p:titleStyle>
    <p:bodyStyle>
      <a:lvl1pPr marL="373063" indent="-373063" algn="l" defTabSz="995363" rtl="0" eaLnBrk="0" fontAlgn="base" hangingPunct="0">
        <a:spcBef>
          <a:spcPct val="20000"/>
        </a:spcBef>
        <a:spcAft>
          <a:spcPct val="0"/>
        </a:spcAft>
        <a:buChar char="•"/>
        <a:defRPr sz="3500">
          <a:solidFill>
            <a:schemeClr val="tx1"/>
          </a:solidFill>
          <a:latin typeface="+mn-lt"/>
          <a:ea typeface="+mn-ea"/>
          <a:cs typeface="+mn-cs"/>
        </a:defRPr>
      </a:lvl1pPr>
      <a:lvl2pPr marL="809625" indent="-311150" algn="l" defTabSz="995363" rtl="0" eaLnBrk="0" fontAlgn="base" hangingPunct="0">
        <a:spcBef>
          <a:spcPct val="20000"/>
        </a:spcBef>
        <a:spcAft>
          <a:spcPct val="0"/>
        </a:spcAft>
        <a:buChar char="–"/>
        <a:defRPr sz="3000">
          <a:solidFill>
            <a:schemeClr val="tx1"/>
          </a:solidFill>
          <a:latin typeface="+mn-lt"/>
        </a:defRPr>
      </a:lvl2pPr>
      <a:lvl3pPr marL="1244600" indent="-249238" algn="l" defTabSz="995363" rtl="0" eaLnBrk="0" fontAlgn="base" hangingPunct="0">
        <a:spcBef>
          <a:spcPct val="20000"/>
        </a:spcBef>
        <a:spcAft>
          <a:spcPct val="0"/>
        </a:spcAft>
        <a:buChar char="•"/>
        <a:defRPr sz="2600">
          <a:solidFill>
            <a:schemeClr val="tx1"/>
          </a:solidFill>
          <a:latin typeface="+mn-lt"/>
        </a:defRPr>
      </a:lvl3pPr>
      <a:lvl4pPr marL="1743075" indent="-249238" algn="l" defTabSz="995363" rtl="0" eaLnBrk="0" fontAlgn="base" hangingPunct="0">
        <a:spcBef>
          <a:spcPct val="20000"/>
        </a:spcBef>
        <a:spcAft>
          <a:spcPct val="0"/>
        </a:spcAft>
        <a:buChar char="–"/>
        <a:defRPr sz="2200">
          <a:solidFill>
            <a:schemeClr val="tx1"/>
          </a:solidFill>
          <a:latin typeface="+mn-lt"/>
        </a:defRPr>
      </a:lvl4pPr>
      <a:lvl5pPr marL="2239963" indent="-249238" algn="l" defTabSz="995363" rtl="0" eaLnBrk="0" fontAlgn="base" hangingPunct="0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5" name="Text Box 3"/>
          <p:cNvSpPr txBox="1">
            <a:spLocks noChangeArrowheads="1"/>
          </p:cNvSpPr>
          <p:nvPr userDrawn="1"/>
        </p:nvSpPr>
        <p:spPr bwMode="auto">
          <a:xfrm>
            <a:off x="522288" y="1763713"/>
            <a:ext cx="1800225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99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562" tIns="49782" rIns="99562" bIns="49782"/>
          <a:lstStyle>
            <a:lvl1pPr defTabSz="995363">
              <a:defRPr sz="1100" b="1">
                <a:solidFill>
                  <a:schemeClr val="tx1"/>
                </a:solidFill>
                <a:latin typeface="Sodexho" pitchFamily="2" charset="0"/>
              </a:defRPr>
            </a:lvl1pPr>
            <a:lvl2pPr marL="809625" indent="-311150" defTabSz="995363">
              <a:defRPr sz="1100" b="1">
                <a:solidFill>
                  <a:schemeClr val="tx1"/>
                </a:solidFill>
                <a:latin typeface="Sodexho" pitchFamily="2" charset="0"/>
              </a:defRPr>
            </a:lvl2pPr>
            <a:lvl3pPr marL="1244600" indent="-249238" defTabSz="995363">
              <a:defRPr sz="1100" b="1">
                <a:solidFill>
                  <a:schemeClr val="tx1"/>
                </a:solidFill>
                <a:latin typeface="Sodexho" pitchFamily="2" charset="0"/>
              </a:defRPr>
            </a:lvl3pPr>
            <a:lvl4pPr marL="1743075" indent="-249238" defTabSz="995363">
              <a:defRPr sz="1100" b="1">
                <a:solidFill>
                  <a:schemeClr val="tx1"/>
                </a:solidFill>
                <a:latin typeface="Sodexho" pitchFamily="2" charset="0"/>
              </a:defRPr>
            </a:lvl4pPr>
            <a:lvl5pPr marL="2239963" indent="-249238" defTabSz="995363">
              <a:defRPr sz="1100" b="1">
                <a:solidFill>
                  <a:schemeClr val="tx1"/>
                </a:solidFill>
                <a:latin typeface="Sodexho" pitchFamily="2" charset="0"/>
              </a:defRPr>
            </a:lvl5pPr>
            <a:lvl6pPr marL="2697163" indent="-249238" defTabSz="995363" fontAlgn="base">
              <a:spcBef>
                <a:spcPct val="0"/>
              </a:spcBef>
              <a:spcAft>
                <a:spcPct val="0"/>
              </a:spcAft>
              <a:defRPr sz="1100" b="1">
                <a:solidFill>
                  <a:schemeClr val="tx1"/>
                </a:solidFill>
                <a:latin typeface="Sodexho" pitchFamily="2" charset="0"/>
              </a:defRPr>
            </a:lvl6pPr>
            <a:lvl7pPr marL="3154363" indent="-249238" defTabSz="995363" fontAlgn="base">
              <a:spcBef>
                <a:spcPct val="0"/>
              </a:spcBef>
              <a:spcAft>
                <a:spcPct val="0"/>
              </a:spcAft>
              <a:defRPr sz="1100" b="1">
                <a:solidFill>
                  <a:schemeClr val="tx1"/>
                </a:solidFill>
                <a:latin typeface="Sodexho" pitchFamily="2" charset="0"/>
              </a:defRPr>
            </a:lvl7pPr>
            <a:lvl8pPr marL="3611563" indent="-249238" defTabSz="995363" fontAlgn="base">
              <a:spcBef>
                <a:spcPct val="0"/>
              </a:spcBef>
              <a:spcAft>
                <a:spcPct val="0"/>
              </a:spcAft>
              <a:defRPr sz="1100" b="1">
                <a:solidFill>
                  <a:schemeClr val="tx1"/>
                </a:solidFill>
                <a:latin typeface="Sodexho" pitchFamily="2" charset="0"/>
              </a:defRPr>
            </a:lvl8pPr>
            <a:lvl9pPr marL="4068763" indent="-249238" defTabSz="995363" fontAlgn="base">
              <a:spcBef>
                <a:spcPct val="0"/>
              </a:spcBef>
              <a:spcAft>
                <a:spcPct val="0"/>
              </a:spcAft>
              <a:defRPr sz="1100" b="1">
                <a:solidFill>
                  <a:schemeClr val="tx1"/>
                </a:solidFill>
                <a:latin typeface="Sodexho" pitchFamily="2" charset="0"/>
              </a:defRPr>
            </a:lvl9pPr>
          </a:lstStyle>
          <a:p>
            <a:pPr eaLnBrk="1" hangingPunct="1">
              <a:defRPr/>
            </a:pPr>
            <a:r>
              <a:rPr lang="fr-FR" sz="1500">
                <a:solidFill>
                  <a:srgbClr val="FFFFFF"/>
                </a:solidFill>
                <a:latin typeface="Century Gothic" pitchFamily="34" charset="0"/>
              </a:rPr>
              <a:t>Lundi</a:t>
            </a:r>
          </a:p>
        </p:txBody>
      </p:sp>
      <p:sp>
        <p:nvSpPr>
          <p:cNvPr id="1027" name="AutoShape 25"/>
          <p:cNvSpPr>
            <a:spLocks noChangeArrowheads="1"/>
          </p:cNvSpPr>
          <p:nvPr userDrawn="1"/>
        </p:nvSpPr>
        <p:spPr bwMode="auto">
          <a:xfrm>
            <a:off x="6354763" y="1331913"/>
            <a:ext cx="1943100" cy="503237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1000" b="1">
                <a:solidFill>
                  <a:schemeClr val="tx1"/>
                </a:solidFill>
                <a:latin typeface="Sodexho" pitchFamily="2" charset="0"/>
              </a:defRPr>
            </a:lvl1pPr>
            <a:lvl2pPr marL="742950" indent="-285750" eaLnBrk="0" hangingPunct="0">
              <a:defRPr sz="1000" b="1">
                <a:solidFill>
                  <a:schemeClr val="tx1"/>
                </a:solidFill>
                <a:latin typeface="Sodexho" pitchFamily="2" charset="0"/>
              </a:defRPr>
            </a:lvl2pPr>
            <a:lvl3pPr marL="1143000" indent="-228600" eaLnBrk="0" hangingPunct="0">
              <a:defRPr sz="1000" b="1">
                <a:solidFill>
                  <a:schemeClr val="tx1"/>
                </a:solidFill>
                <a:latin typeface="Sodexho" pitchFamily="2" charset="0"/>
              </a:defRPr>
            </a:lvl3pPr>
            <a:lvl4pPr marL="1600200" indent="-228600" eaLnBrk="0" hangingPunct="0">
              <a:defRPr sz="1000" b="1">
                <a:solidFill>
                  <a:schemeClr val="tx1"/>
                </a:solidFill>
                <a:latin typeface="Sodexho" pitchFamily="2" charset="0"/>
              </a:defRPr>
            </a:lvl4pPr>
            <a:lvl5pPr marL="2057400" indent="-228600" eaLnBrk="0" hangingPunct="0">
              <a:defRPr sz="1000" b="1">
                <a:solidFill>
                  <a:schemeClr val="tx1"/>
                </a:solidFill>
                <a:latin typeface="Sodexho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itchFamily="2" charset="0"/>
              </a:defRPr>
            </a:lvl9pPr>
          </a:lstStyle>
          <a:p>
            <a:pPr eaLnBrk="1" hangingPunct="1">
              <a:defRPr/>
            </a:pPr>
            <a:endParaRPr lang="fr-FR" altLang="fr-FR">
              <a:solidFill>
                <a:srgbClr val="000000"/>
              </a:solidFill>
            </a:endParaRPr>
          </a:p>
        </p:txBody>
      </p:sp>
      <p:sp>
        <p:nvSpPr>
          <p:cNvPr id="1028" name="AutoShape 26"/>
          <p:cNvSpPr>
            <a:spLocks noChangeArrowheads="1"/>
          </p:cNvSpPr>
          <p:nvPr userDrawn="1"/>
        </p:nvSpPr>
        <p:spPr bwMode="auto">
          <a:xfrm>
            <a:off x="2466975" y="1331913"/>
            <a:ext cx="1943100" cy="503237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1000" b="1">
                <a:solidFill>
                  <a:schemeClr val="tx1"/>
                </a:solidFill>
                <a:latin typeface="Sodexho" pitchFamily="2" charset="0"/>
              </a:defRPr>
            </a:lvl1pPr>
            <a:lvl2pPr marL="742950" indent="-285750" eaLnBrk="0" hangingPunct="0">
              <a:defRPr sz="1000" b="1">
                <a:solidFill>
                  <a:schemeClr val="tx1"/>
                </a:solidFill>
                <a:latin typeface="Sodexho" pitchFamily="2" charset="0"/>
              </a:defRPr>
            </a:lvl2pPr>
            <a:lvl3pPr marL="1143000" indent="-228600" eaLnBrk="0" hangingPunct="0">
              <a:defRPr sz="1000" b="1">
                <a:solidFill>
                  <a:schemeClr val="tx1"/>
                </a:solidFill>
                <a:latin typeface="Sodexho" pitchFamily="2" charset="0"/>
              </a:defRPr>
            </a:lvl3pPr>
            <a:lvl4pPr marL="1600200" indent="-228600" eaLnBrk="0" hangingPunct="0">
              <a:defRPr sz="1000" b="1">
                <a:solidFill>
                  <a:schemeClr val="tx1"/>
                </a:solidFill>
                <a:latin typeface="Sodexho" pitchFamily="2" charset="0"/>
              </a:defRPr>
            </a:lvl4pPr>
            <a:lvl5pPr marL="2057400" indent="-228600" eaLnBrk="0" hangingPunct="0">
              <a:defRPr sz="1000" b="1">
                <a:solidFill>
                  <a:schemeClr val="tx1"/>
                </a:solidFill>
                <a:latin typeface="Sodexho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itchFamily="2" charset="0"/>
              </a:defRPr>
            </a:lvl9pPr>
          </a:lstStyle>
          <a:p>
            <a:pPr eaLnBrk="1" hangingPunct="1">
              <a:defRPr/>
            </a:pPr>
            <a:endParaRPr lang="fr-FR" altLang="fr-FR">
              <a:solidFill>
                <a:srgbClr val="000000"/>
              </a:solidFill>
            </a:endParaRPr>
          </a:p>
        </p:txBody>
      </p:sp>
      <p:sp>
        <p:nvSpPr>
          <p:cNvPr id="1029" name="AutoShape 28"/>
          <p:cNvSpPr>
            <a:spLocks noChangeArrowheads="1"/>
          </p:cNvSpPr>
          <p:nvPr userDrawn="1"/>
        </p:nvSpPr>
        <p:spPr bwMode="auto">
          <a:xfrm>
            <a:off x="4410075" y="1331913"/>
            <a:ext cx="1943100" cy="503237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1000" b="1">
                <a:solidFill>
                  <a:schemeClr val="tx1"/>
                </a:solidFill>
                <a:latin typeface="Sodexho" pitchFamily="2" charset="0"/>
              </a:defRPr>
            </a:lvl1pPr>
            <a:lvl2pPr marL="742950" indent="-285750" eaLnBrk="0" hangingPunct="0">
              <a:defRPr sz="1000" b="1">
                <a:solidFill>
                  <a:schemeClr val="tx1"/>
                </a:solidFill>
                <a:latin typeface="Sodexho" pitchFamily="2" charset="0"/>
              </a:defRPr>
            </a:lvl2pPr>
            <a:lvl3pPr marL="1143000" indent="-228600" eaLnBrk="0" hangingPunct="0">
              <a:defRPr sz="1000" b="1">
                <a:solidFill>
                  <a:schemeClr val="tx1"/>
                </a:solidFill>
                <a:latin typeface="Sodexho" pitchFamily="2" charset="0"/>
              </a:defRPr>
            </a:lvl3pPr>
            <a:lvl4pPr marL="1600200" indent="-228600" eaLnBrk="0" hangingPunct="0">
              <a:defRPr sz="1000" b="1">
                <a:solidFill>
                  <a:schemeClr val="tx1"/>
                </a:solidFill>
                <a:latin typeface="Sodexho" pitchFamily="2" charset="0"/>
              </a:defRPr>
            </a:lvl4pPr>
            <a:lvl5pPr marL="2057400" indent="-228600" eaLnBrk="0" hangingPunct="0">
              <a:defRPr sz="1000" b="1">
                <a:solidFill>
                  <a:schemeClr val="tx1"/>
                </a:solidFill>
                <a:latin typeface="Sodexho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itchFamily="2" charset="0"/>
              </a:defRPr>
            </a:lvl9pPr>
          </a:lstStyle>
          <a:p>
            <a:pPr eaLnBrk="1" hangingPunct="1">
              <a:defRPr/>
            </a:pPr>
            <a:endParaRPr lang="fr-FR" altLang="fr-FR">
              <a:solidFill>
                <a:srgbClr val="000000"/>
              </a:solidFill>
            </a:endParaRPr>
          </a:p>
        </p:txBody>
      </p:sp>
      <p:sp>
        <p:nvSpPr>
          <p:cNvPr id="151556" name="Text Box 4"/>
          <p:cNvSpPr txBox="1">
            <a:spLocks noChangeArrowheads="1"/>
          </p:cNvSpPr>
          <p:nvPr userDrawn="1"/>
        </p:nvSpPr>
        <p:spPr bwMode="auto">
          <a:xfrm>
            <a:off x="4483100" y="1331913"/>
            <a:ext cx="1800225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33CC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562" tIns="49782" rIns="99562" bIns="49782"/>
          <a:lstStyle>
            <a:lvl1pPr defTabSz="995363">
              <a:defRPr sz="1100" b="1">
                <a:solidFill>
                  <a:schemeClr val="tx1"/>
                </a:solidFill>
                <a:latin typeface="Sodexho" pitchFamily="2" charset="0"/>
              </a:defRPr>
            </a:lvl1pPr>
            <a:lvl2pPr marL="809625" indent="-311150" defTabSz="995363">
              <a:defRPr sz="1100" b="1">
                <a:solidFill>
                  <a:schemeClr val="tx1"/>
                </a:solidFill>
                <a:latin typeface="Sodexho" pitchFamily="2" charset="0"/>
              </a:defRPr>
            </a:lvl2pPr>
            <a:lvl3pPr marL="1244600" indent="-249238" defTabSz="995363">
              <a:defRPr sz="1100" b="1">
                <a:solidFill>
                  <a:schemeClr val="tx1"/>
                </a:solidFill>
                <a:latin typeface="Sodexho" pitchFamily="2" charset="0"/>
              </a:defRPr>
            </a:lvl3pPr>
            <a:lvl4pPr marL="1743075" indent="-249238" defTabSz="995363">
              <a:defRPr sz="1100" b="1">
                <a:solidFill>
                  <a:schemeClr val="tx1"/>
                </a:solidFill>
                <a:latin typeface="Sodexho" pitchFamily="2" charset="0"/>
              </a:defRPr>
            </a:lvl4pPr>
            <a:lvl5pPr marL="2239963" indent="-249238" defTabSz="995363">
              <a:defRPr sz="1100" b="1">
                <a:solidFill>
                  <a:schemeClr val="tx1"/>
                </a:solidFill>
                <a:latin typeface="Sodexho" pitchFamily="2" charset="0"/>
              </a:defRPr>
            </a:lvl5pPr>
            <a:lvl6pPr marL="2697163" indent="-249238" defTabSz="995363" fontAlgn="base">
              <a:spcBef>
                <a:spcPct val="0"/>
              </a:spcBef>
              <a:spcAft>
                <a:spcPct val="0"/>
              </a:spcAft>
              <a:defRPr sz="1100" b="1">
                <a:solidFill>
                  <a:schemeClr val="tx1"/>
                </a:solidFill>
                <a:latin typeface="Sodexho" pitchFamily="2" charset="0"/>
              </a:defRPr>
            </a:lvl6pPr>
            <a:lvl7pPr marL="3154363" indent="-249238" defTabSz="995363" fontAlgn="base">
              <a:spcBef>
                <a:spcPct val="0"/>
              </a:spcBef>
              <a:spcAft>
                <a:spcPct val="0"/>
              </a:spcAft>
              <a:defRPr sz="1100" b="1">
                <a:solidFill>
                  <a:schemeClr val="tx1"/>
                </a:solidFill>
                <a:latin typeface="Sodexho" pitchFamily="2" charset="0"/>
              </a:defRPr>
            </a:lvl7pPr>
            <a:lvl8pPr marL="3611563" indent="-249238" defTabSz="995363" fontAlgn="base">
              <a:spcBef>
                <a:spcPct val="0"/>
              </a:spcBef>
              <a:spcAft>
                <a:spcPct val="0"/>
              </a:spcAft>
              <a:defRPr sz="1100" b="1">
                <a:solidFill>
                  <a:schemeClr val="tx1"/>
                </a:solidFill>
                <a:latin typeface="Sodexho" pitchFamily="2" charset="0"/>
              </a:defRPr>
            </a:lvl8pPr>
            <a:lvl9pPr marL="4068763" indent="-249238" defTabSz="995363" fontAlgn="base">
              <a:spcBef>
                <a:spcPct val="0"/>
              </a:spcBef>
              <a:spcAft>
                <a:spcPct val="0"/>
              </a:spcAft>
              <a:defRPr sz="1100" b="1">
                <a:solidFill>
                  <a:schemeClr val="tx1"/>
                </a:solidFill>
                <a:latin typeface="Sodexho" pitchFamily="2" charset="0"/>
              </a:defRPr>
            </a:lvl9pPr>
          </a:lstStyle>
          <a:p>
            <a:pPr eaLnBrk="1" hangingPunct="1">
              <a:defRPr/>
            </a:pPr>
            <a:r>
              <a:rPr lang="fr-FR" sz="1500">
                <a:solidFill>
                  <a:srgbClr val="FFFFFF"/>
                </a:solidFill>
                <a:latin typeface="Century Gothic" pitchFamily="34" charset="0"/>
              </a:rPr>
              <a:t>Mercredi</a:t>
            </a:r>
          </a:p>
        </p:txBody>
      </p:sp>
      <p:sp>
        <p:nvSpPr>
          <p:cNvPr id="151557" name="Text Box 5"/>
          <p:cNvSpPr txBox="1">
            <a:spLocks noChangeArrowheads="1"/>
          </p:cNvSpPr>
          <p:nvPr userDrawn="1"/>
        </p:nvSpPr>
        <p:spPr bwMode="auto">
          <a:xfrm>
            <a:off x="2538413" y="1331913"/>
            <a:ext cx="1800225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99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9966"/>
                </a:solidFill>
                <a:miter lim="800000"/>
                <a:headEnd/>
                <a:tailEnd/>
              </a14:hiddenLine>
            </a:ext>
          </a:extLst>
        </p:spPr>
        <p:txBody>
          <a:bodyPr lIns="99562" tIns="49782" rIns="99562" bIns="49782"/>
          <a:lstStyle>
            <a:lvl1pPr defTabSz="995363">
              <a:defRPr sz="1100" b="1">
                <a:solidFill>
                  <a:schemeClr val="tx1"/>
                </a:solidFill>
                <a:latin typeface="Sodexho" pitchFamily="2" charset="0"/>
              </a:defRPr>
            </a:lvl1pPr>
            <a:lvl2pPr marL="809625" indent="-311150" defTabSz="995363">
              <a:defRPr sz="1100" b="1">
                <a:solidFill>
                  <a:schemeClr val="tx1"/>
                </a:solidFill>
                <a:latin typeface="Sodexho" pitchFamily="2" charset="0"/>
              </a:defRPr>
            </a:lvl2pPr>
            <a:lvl3pPr marL="1244600" indent="-249238" defTabSz="995363">
              <a:defRPr sz="1100" b="1">
                <a:solidFill>
                  <a:schemeClr val="tx1"/>
                </a:solidFill>
                <a:latin typeface="Sodexho" pitchFamily="2" charset="0"/>
              </a:defRPr>
            </a:lvl3pPr>
            <a:lvl4pPr marL="1743075" indent="-249238" defTabSz="995363">
              <a:defRPr sz="1100" b="1">
                <a:solidFill>
                  <a:schemeClr val="tx1"/>
                </a:solidFill>
                <a:latin typeface="Sodexho" pitchFamily="2" charset="0"/>
              </a:defRPr>
            </a:lvl4pPr>
            <a:lvl5pPr marL="2239963" indent="-249238" defTabSz="995363">
              <a:defRPr sz="1100" b="1">
                <a:solidFill>
                  <a:schemeClr val="tx1"/>
                </a:solidFill>
                <a:latin typeface="Sodexho" pitchFamily="2" charset="0"/>
              </a:defRPr>
            </a:lvl5pPr>
            <a:lvl6pPr marL="2697163" indent="-249238" defTabSz="995363" fontAlgn="base">
              <a:spcBef>
                <a:spcPct val="0"/>
              </a:spcBef>
              <a:spcAft>
                <a:spcPct val="0"/>
              </a:spcAft>
              <a:defRPr sz="1100" b="1">
                <a:solidFill>
                  <a:schemeClr val="tx1"/>
                </a:solidFill>
                <a:latin typeface="Sodexho" pitchFamily="2" charset="0"/>
              </a:defRPr>
            </a:lvl6pPr>
            <a:lvl7pPr marL="3154363" indent="-249238" defTabSz="995363" fontAlgn="base">
              <a:spcBef>
                <a:spcPct val="0"/>
              </a:spcBef>
              <a:spcAft>
                <a:spcPct val="0"/>
              </a:spcAft>
              <a:defRPr sz="1100" b="1">
                <a:solidFill>
                  <a:schemeClr val="tx1"/>
                </a:solidFill>
                <a:latin typeface="Sodexho" pitchFamily="2" charset="0"/>
              </a:defRPr>
            </a:lvl7pPr>
            <a:lvl8pPr marL="3611563" indent="-249238" defTabSz="995363" fontAlgn="base">
              <a:spcBef>
                <a:spcPct val="0"/>
              </a:spcBef>
              <a:spcAft>
                <a:spcPct val="0"/>
              </a:spcAft>
              <a:defRPr sz="1100" b="1">
                <a:solidFill>
                  <a:schemeClr val="tx1"/>
                </a:solidFill>
                <a:latin typeface="Sodexho" pitchFamily="2" charset="0"/>
              </a:defRPr>
            </a:lvl8pPr>
            <a:lvl9pPr marL="4068763" indent="-249238" defTabSz="995363" fontAlgn="base">
              <a:spcBef>
                <a:spcPct val="0"/>
              </a:spcBef>
              <a:spcAft>
                <a:spcPct val="0"/>
              </a:spcAft>
              <a:defRPr sz="1100" b="1">
                <a:solidFill>
                  <a:schemeClr val="tx1"/>
                </a:solidFill>
                <a:latin typeface="Sodexho" pitchFamily="2" charset="0"/>
              </a:defRPr>
            </a:lvl9pPr>
          </a:lstStyle>
          <a:p>
            <a:pPr eaLnBrk="1" hangingPunct="1">
              <a:defRPr/>
            </a:pPr>
            <a:r>
              <a:rPr lang="fr-FR" sz="1500">
                <a:solidFill>
                  <a:srgbClr val="FFFFFF"/>
                </a:solidFill>
                <a:latin typeface="Century Gothic" pitchFamily="34" charset="0"/>
              </a:rPr>
              <a:t>Mardi</a:t>
            </a:r>
          </a:p>
        </p:txBody>
      </p:sp>
      <p:sp>
        <p:nvSpPr>
          <p:cNvPr id="151558" name="Text Box 6"/>
          <p:cNvSpPr txBox="1">
            <a:spLocks noChangeArrowheads="1"/>
          </p:cNvSpPr>
          <p:nvPr userDrawn="1"/>
        </p:nvSpPr>
        <p:spPr bwMode="auto">
          <a:xfrm>
            <a:off x="6426200" y="1331913"/>
            <a:ext cx="1800225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562" tIns="49782" rIns="99562" bIns="49782"/>
          <a:lstStyle>
            <a:lvl1pPr defTabSz="995363">
              <a:defRPr sz="1100" b="1">
                <a:solidFill>
                  <a:schemeClr val="tx1"/>
                </a:solidFill>
                <a:latin typeface="Sodexho" pitchFamily="2" charset="0"/>
              </a:defRPr>
            </a:lvl1pPr>
            <a:lvl2pPr marL="809625" indent="-311150" defTabSz="995363">
              <a:defRPr sz="1100" b="1">
                <a:solidFill>
                  <a:schemeClr val="tx1"/>
                </a:solidFill>
                <a:latin typeface="Sodexho" pitchFamily="2" charset="0"/>
              </a:defRPr>
            </a:lvl2pPr>
            <a:lvl3pPr marL="1244600" indent="-249238" defTabSz="995363">
              <a:defRPr sz="1100" b="1">
                <a:solidFill>
                  <a:schemeClr val="tx1"/>
                </a:solidFill>
                <a:latin typeface="Sodexho" pitchFamily="2" charset="0"/>
              </a:defRPr>
            </a:lvl3pPr>
            <a:lvl4pPr marL="1743075" indent="-249238" defTabSz="995363">
              <a:defRPr sz="1100" b="1">
                <a:solidFill>
                  <a:schemeClr val="tx1"/>
                </a:solidFill>
                <a:latin typeface="Sodexho" pitchFamily="2" charset="0"/>
              </a:defRPr>
            </a:lvl4pPr>
            <a:lvl5pPr marL="2239963" indent="-249238" defTabSz="995363">
              <a:defRPr sz="1100" b="1">
                <a:solidFill>
                  <a:schemeClr val="tx1"/>
                </a:solidFill>
                <a:latin typeface="Sodexho" pitchFamily="2" charset="0"/>
              </a:defRPr>
            </a:lvl5pPr>
            <a:lvl6pPr marL="2697163" indent="-249238" defTabSz="995363" fontAlgn="base">
              <a:spcBef>
                <a:spcPct val="0"/>
              </a:spcBef>
              <a:spcAft>
                <a:spcPct val="0"/>
              </a:spcAft>
              <a:defRPr sz="1100" b="1">
                <a:solidFill>
                  <a:schemeClr val="tx1"/>
                </a:solidFill>
                <a:latin typeface="Sodexho" pitchFamily="2" charset="0"/>
              </a:defRPr>
            </a:lvl6pPr>
            <a:lvl7pPr marL="3154363" indent="-249238" defTabSz="995363" fontAlgn="base">
              <a:spcBef>
                <a:spcPct val="0"/>
              </a:spcBef>
              <a:spcAft>
                <a:spcPct val="0"/>
              </a:spcAft>
              <a:defRPr sz="1100" b="1">
                <a:solidFill>
                  <a:schemeClr val="tx1"/>
                </a:solidFill>
                <a:latin typeface="Sodexho" pitchFamily="2" charset="0"/>
              </a:defRPr>
            </a:lvl7pPr>
            <a:lvl8pPr marL="3611563" indent="-249238" defTabSz="995363" fontAlgn="base">
              <a:spcBef>
                <a:spcPct val="0"/>
              </a:spcBef>
              <a:spcAft>
                <a:spcPct val="0"/>
              </a:spcAft>
              <a:defRPr sz="1100" b="1">
                <a:solidFill>
                  <a:schemeClr val="tx1"/>
                </a:solidFill>
                <a:latin typeface="Sodexho" pitchFamily="2" charset="0"/>
              </a:defRPr>
            </a:lvl8pPr>
            <a:lvl9pPr marL="4068763" indent="-249238" defTabSz="995363" fontAlgn="base">
              <a:spcBef>
                <a:spcPct val="0"/>
              </a:spcBef>
              <a:spcAft>
                <a:spcPct val="0"/>
              </a:spcAft>
              <a:defRPr sz="1100" b="1">
                <a:solidFill>
                  <a:schemeClr val="tx1"/>
                </a:solidFill>
                <a:latin typeface="Sodexho" pitchFamily="2" charset="0"/>
              </a:defRPr>
            </a:lvl9pPr>
          </a:lstStyle>
          <a:p>
            <a:pPr eaLnBrk="1" hangingPunct="1">
              <a:defRPr/>
            </a:pPr>
            <a:r>
              <a:rPr lang="fr-FR" sz="1500">
                <a:solidFill>
                  <a:srgbClr val="FFFFFF"/>
                </a:solidFill>
                <a:latin typeface="Century Gothic" pitchFamily="34" charset="0"/>
              </a:rPr>
              <a:t>Jeudi</a:t>
            </a:r>
          </a:p>
        </p:txBody>
      </p:sp>
      <p:pic>
        <p:nvPicPr>
          <p:cNvPr id="2057" name="Picture 39" descr="Droite_couleur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4988" y="6516688"/>
            <a:ext cx="2190750" cy="879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1571" name="Text Box 19"/>
          <p:cNvSpPr txBox="1">
            <a:spLocks noChangeArrowheads="1"/>
          </p:cNvSpPr>
          <p:nvPr userDrawn="1"/>
        </p:nvSpPr>
        <p:spPr bwMode="auto">
          <a:xfrm>
            <a:off x="6931025" y="6238875"/>
            <a:ext cx="3403600" cy="23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569" tIns="49785" rIns="99569" bIns="49785">
            <a:spAutoFit/>
          </a:bodyPr>
          <a:lstStyle>
            <a:lvl1pPr defTabSz="995363">
              <a:defRPr sz="1100" b="1">
                <a:solidFill>
                  <a:schemeClr val="tx1"/>
                </a:solidFill>
                <a:latin typeface="Sodexho" pitchFamily="2" charset="0"/>
              </a:defRPr>
            </a:lvl1pPr>
            <a:lvl2pPr marL="809625" indent="-311150" defTabSz="995363">
              <a:defRPr sz="1100" b="1">
                <a:solidFill>
                  <a:schemeClr val="tx1"/>
                </a:solidFill>
                <a:latin typeface="Sodexho" pitchFamily="2" charset="0"/>
              </a:defRPr>
            </a:lvl2pPr>
            <a:lvl3pPr marL="1244600" indent="-249238" defTabSz="995363">
              <a:defRPr sz="1100" b="1">
                <a:solidFill>
                  <a:schemeClr val="tx1"/>
                </a:solidFill>
                <a:latin typeface="Sodexho" pitchFamily="2" charset="0"/>
              </a:defRPr>
            </a:lvl3pPr>
            <a:lvl4pPr marL="1743075" indent="-249238" defTabSz="995363">
              <a:defRPr sz="1100" b="1">
                <a:solidFill>
                  <a:schemeClr val="tx1"/>
                </a:solidFill>
                <a:latin typeface="Sodexho" pitchFamily="2" charset="0"/>
              </a:defRPr>
            </a:lvl4pPr>
            <a:lvl5pPr marL="2239963" indent="-249238" defTabSz="995363">
              <a:defRPr sz="1100" b="1">
                <a:solidFill>
                  <a:schemeClr val="tx1"/>
                </a:solidFill>
                <a:latin typeface="Sodexho" pitchFamily="2" charset="0"/>
              </a:defRPr>
            </a:lvl5pPr>
            <a:lvl6pPr marL="2697163" indent="-249238" defTabSz="995363" fontAlgn="base">
              <a:spcBef>
                <a:spcPct val="0"/>
              </a:spcBef>
              <a:spcAft>
                <a:spcPct val="0"/>
              </a:spcAft>
              <a:defRPr sz="1100" b="1">
                <a:solidFill>
                  <a:schemeClr val="tx1"/>
                </a:solidFill>
                <a:latin typeface="Sodexho" pitchFamily="2" charset="0"/>
              </a:defRPr>
            </a:lvl6pPr>
            <a:lvl7pPr marL="3154363" indent="-249238" defTabSz="995363" fontAlgn="base">
              <a:spcBef>
                <a:spcPct val="0"/>
              </a:spcBef>
              <a:spcAft>
                <a:spcPct val="0"/>
              </a:spcAft>
              <a:defRPr sz="1100" b="1">
                <a:solidFill>
                  <a:schemeClr val="tx1"/>
                </a:solidFill>
                <a:latin typeface="Sodexho" pitchFamily="2" charset="0"/>
              </a:defRPr>
            </a:lvl7pPr>
            <a:lvl8pPr marL="3611563" indent="-249238" defTabSz="995363" fontAlgn="base">
              <a:spcBef>
                <a:spcPct val="0"/>
              </a:spcBef>
              <a:spcAft>
                <a:spcPct val="0"/>
              </a:spcAft>
              <a:defRPr sz="1100" b="1">
                <a:solidFill>
                  <a:schemeClr val="tx1"/>
                </a:solidFill>
                <a:latin typeface="Sodexho" pitchFamily="2" charset="0"/>
              </a:defRPr>
            </a:lvl8pPr>
            <a:lvl9pPr marL="4068763" indent="-249238" defTabSz="995363" fontAlgn="base">
              <a:spcBef>
                <a:spcPct val="0"/>
              </a:spcBef>
              <a:spcAft>
                <a:spcPct val="0"/>
              </a:spcAft>
              <a:defRPr sz="1100" b="1">
                <a:solidFill>
                  <a:schemeClr val="tx1"/>
                </a:solidFill>
                <a:latin typeface="Sodexho" pitchFamily="2" charset="0"/>
              </a:defRPr>
            </a:lvl9pPr>
          </a:lstStyle>
          <a:p>
            <a:pPr algn="r">
              <a:defRPr/>
            </a:pPr>
            <a:r>
              <a:rPr lang="fr-FR" sz="900" b="0">
                <a:solidFill>
                  <a:srgbClr val="000000"/>
                </a:solidFill>
                <a:latin typeface="Arial" charset="0"/>
              </a:rPr>
              <a:t>Menus proposés sous réserve de disponibilité des produits</a:t>
            </a:r>
          </a:p>
        </p:txBody>
      </p:sp>
      <p:sp>
        <p:nvSpPr>
          <p:cNvPr id="2059" name="Line 81"/>
          <p:cNvSpPr>
            <a:spLocks noChangeShapeType="1"/>
          </p:cNvSpPr>
          <p:nvPr userDrawn="1"/>
        </p:nvSpPr>
        <p:spPr bwMode="auto">
          <a:xfrm flipH="1">
            <a:off x="593725" y="971550"/>
            <a:ext cx="7632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1037" name="AutoShape 104"/>
          <p:cNvSpPr>
            <a:spLocks noChangeArrowheads="1"/>
          </p:cNvSpPr>
          <p:nvPr userDrawn="1"/>
        </p:nvSpPr>
        <p:spPr bwMode="auto">
          <a:xfrm>
            <a:off x="522288" y="1331913"/>
            <a:ext cx="1944687" cy="503237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1000" b="1">
                <a:solidFill>
                  <a:schemeClr val="tx1"/>
                </a:solidFill>
                <a:latin typeface="Sodexho" pitchFamily="2" charset="0"/>
              </a:defRPr>
            </a:lvl1pPr>
            <a:lvl2pPr marL="742950" indent="-285750" eaLnBrk="0" hangingPunct="0">
              <a:defRPr sz="1000" b="1">
                <a:solidFill>
                  <a:schemeClr val="tx1"/>
                </a:solidFill>
                <a:latin typeface="Sodexho" pitchFamily="2" charset="0"/>
              </a:defRPr>
            </a:lvl2pPr>
            <a:lvl3pPr marL="1143000" indent="-228600" eaLnBrk="0" hangingPunct="0">
              <a:defRPr sz="1000" b="1">
                <a:solidFill>
                  <a:schemeClr val="tx1"/>
                </a:solidFill>
                <a:latin typeface="Sodexho" pitchFamily="2" charset="0"/>
              </a:defRPr>
            </a:lvl3pPr>
            <a:lvl4pPr marL="1600200" indent="-228600" eaLnBrk="0" hangingPunct="0">
              <a:defRPr sz="1000" b="1">
                <a:solidFill>
                  <a:schemeClr val="tx1"/>
                </a:solidFill>
                <a:latin typeface="Sodexho" pitchFamily="2" charset="0"/>
              </a:defRPr>
            </a:lvl4pPr>
            <a:lvl5pPr marL="2057400" indent="-228600" eaLnBrk="0" hangingPunct="0">
              <a:defRPr sz="1000" b="1">
                <a:solidFill>
                  <a:schemeClr val="tx1"/>
                </a:solidFill>
                <a:latin typeface="Sodexho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itchFamily="2" charset="0"/>
              </a:defRPr>
            </a:lvl9pPr>
          </a:lstStyle>
          <a:p>
            <a:pPr eaLnBrk="1" hangingPunct="1">
              <a:defRPr/>
            </a:pPr>
            <a:endParaRPr lang="fr-FR" altLang="fr-FR">
              <a:solidFill>
                <a:srgbClr val="000000"/>
              </a:solidFill>
            </a:endParaRPr>
          </a:p>
        </p:txBody>
      </p:sp>
      <p:sp>
        <p:nvSpPr>
          <p:cNvPr id="2" name="Text Box 4"/>
          <p:cNvSpPr txBox="1">
            <a:spLocks noChangeArrowheads="1"/>
          </p:cNvSpPr>
          <p:nvPr userDrawn="1"/>
        </p:nvSpPr>
        <p:spPr bwMode="auto">
          <a:xfrm>
            <a:off x="593725" y="1331913"/>
            <a:ext cx="1800225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33CC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562" tIns="49782" rIns="99562" bIns="49782"/>
          <a:lstStyle>
            <a:lvl1pPr defTabSz="995363">
              <a:defRPr sz="1100" b="1">
                <a:solidFill>
                  <a:schemeClr val="tx1"/>
                </a:solidFill>
                <a:latin typeface="Sodexho" pitchFamily="2" charset="0"/>
              </a:defRPr>
            </a:lvl1pPr>
            <a:lvl2pPr marL="809625" indent="-311150" defTabSz="995363">
              <a:defRPr sz="1100" b="1">
                <a:solidFill>
                  <a:schemeClr val="tx1"/>
                </a:solidFill>
                <a:latin typeface="Sodexho" pitchFamily="2" charset="0"/>
              </a:defRPr>
            </a:lvl2pPr>
            <a:lvl3pPr marL="1244600" indent="-249238" defTabSz="995363">
              <a:defRPr sz="1100" b="1">
                <a:solidFill>
                  <a:schemeClr val="tx1"/>
                </a:solidFill>
                <a:latin typeface="Sodexho" pitchFamily="2" charset="0"/>
              </a:defRPr>
            </a:lvl3pPr>
            <a:lvl4pPr marL="1743075" indent="-249238" defTabSz="995363">
              <a:defRPr sz="1100" b="1">
                <a:solidFill>
                  <a:schemeClr val="tx1"/>
                </a:solidFill>
                <a:latin typeface="Sodexho" pitchFamily="2" charset="0"/>
              </a:defRPr>
            </a:lvl4pPr>
            <a:lvl5pPr marL="2239963" indent="-249238" defTabSz="995363">
              <a:defRPr sz="1100" b="1">
                <a:solidFill>
                  <a:schemeClr val="tx1"/>
                </a:solidFill>
                <a:latin typeface="Sodexho" pitchFamily="2" charset="0"/>
              </a:defRPr>
            </a:lvl5pPr>
            <a:lvl6pPr marL="2697163" indent="-249238" defTabSz="995363" fontAlgn="base">
              <a:spcBef>
                <a:spcPct val="0"/>
              </a:spcBef>
              <a:spcAft>
                <a:spcPct val="0"/>
              </a:spcAft>
              <a:defRPr sz="1100" b="1">
                <a:solidFill>
                  <a:schemeClr val="tx1"/>
                </a:solidFill>
                <a:latin typeface="Sodexho" pitchFamily="2" charset="0"/>
              </a:defRPr>
            </a:lvl6pPr>
            <a:lvl7pPr marL="3154363" indent="-249238" defTabSz="995363" fontAlgn="base">
              <a:spcBef>
                <a:spcPct val="0"/>
              </a:spcBef>
              <a:spcAft>
                <a:spcPct val="0"/>
              </a:spcAft>
              <a:defRPr sz="1100" b="1">
                <a:solidFill>
                  <a:schemeClr val="tx1"/>
                </a:solidFill>
                <a:latin typeface="Sodexho" pitchFamily="2" charset="0"/>
              </a:defRPr>
            </a:lvl7pPr>
            <a:lvl8pPr marL="3611563" indent="-249238" defTabSz="995363" fontAlgn="base">
              <a:spcBef>
                <a:spcPct val="0"/>
              </a:spcBef>
              <a:spcAft>
                <a:spcPct val="0"/>
              </a:spcAft>
              <a:defRPr sz="1100" b="1">
                <a:solidFill>
                  <a:schemeClr val="tx1"/>
                </a:solidFill>
                <a:latin typeface="Sodexho" pitchFamily="2" charset="0"/>
              </a:defRPr>
            </a:lvl8pPr>
            <a:lvl9pPr marL="4068763" indent="-249238" defTabSz="995363" fontAlgn="base">
              <a:spcBef>
                <a:spcPct val="0"/>
              </a:spcBef>
              <a:spcAft>
                <a:spcPct val="0"/>
              </a:spcAft>
              <a:defRPr sz="1100" b="1">
                <a:solidFill>
                  <a:schemeClr val="tx1"/>
                </a:solidFill>
                <a:latin typeface="Sodexho" pitchFamily="2" charset="0"/>
              </a:defRPr>
            </a:lvl9pPr>
          </a:lstStyle>
          <a:p>
            <a:pPr eaLnBrk="1" hangingPunct="1">
              <a:defRPr/>
            </a:pPr>
            <a:r>
              <a:rPr lang="fr-FR" sz="1500">
                <a:solidFill>
                  <a:srgbClr val="FFFFFF"/>
                </a:solidFill>
                <a:latin typeface="Century Gothic" pitchFamily="34" charset="0"/>
              </a:rPr>
              <a:t>Lundi</a:t>
            </a:r>
          </a:p>
        </p:txBody>
      </p:sp>
      <p:sp>
        <p:nvSpPr>
          <p:cNvPr id="1039" name="AutoShape 107"/>
          <p:cNvSpPr>
            <a:spLocks noChangeArrowheads="1"/>
          </p:cNvSpPr>
          <p:nvPr userDrawn="1"/>
        </p:nvSpPr>
        <p:spPr bwMode="auto">
          <a:xfrm>
            <a:off x="8299450" y="1331913"/>
            <a:ext cx="1943100" cy="503237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1000" b="1">
                <a:solidFill>
                  <a:schemeClr val="tx1"/>
                </a:solidFill>
                <a:latin typeface="Sodexho" pitchFamily="2" charset="0"/>
              </a:defRPr>
            </a:lvl1pPr>
            <a:lvl2pPr marL="742950" indent="-285750" eaLnBrk="0" hangingPunct="0">
              <a:defRPr sz="1000" b="1">
                <a:solidFill>
                  <a:schemeClr val="tx1"/>
                </a:solidFill>
                <a:latin typeface="Sodexho" pitchFamily="2" charset="0"/>
              </a:defRPr>
            </a:lvl2pPr>
            <a:lvl3pPr marL="1143000" indent="-228600" eaLnBrk="0" hangingPunct="0">
              <a:defRPr sz="1000" b="1">
                <a:solidFill>
                  <a:schemeClr val="tx1"/>
                </a:solidFill>
                <a:latin typeface="Sodexho" pitchFamily="2" charset="0"/>
              </a:defRPr>
            </a:lvl3pPr>
            <a:lvl4pPr marL="1600200" indent="-228600" eaLnBrk="0" hangingPunct="0">
              <a:defRPr sz="1000" b="1">
                <a:solidFill>
                  <a:schemeClr val="tx1"/>
                </a:solidFill>
                <a:latin typeface="Sodexho" pitchFamily="2" charset="0"/>
              </a:defRPr>
            </a:lvl4pPr>
            <a:lvl5pPr marL="2057400" indent="-228600" eaLnBrk="0" hangingPunct="0">
              <a:defRPr sz="1000" b="1">
                <a:solidFill>
                  <a:schemeClr val="tx1"/>
                </a:solidFill>
                <a:latin typeface="Sodexho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itchFamily="2" charset="0"/>
              </a:defRPr>
            </a:lvl9pPr>
          </a:lstStyle>
          <a:p>
            <a:pPr eaLnBrk="1" hangingPunct="1">
              <a:defRPr/>
            </a:pPr>
            <a:endParaRPr lang="fr-FR" altLang="fr-FR">
              <a:solidFill>
                <a:srgbClr val="000000"/>
              </a:solidFill>
            </a:endParaRPr>
          </a:p>
        </p:txBody>
      </p:sp>
      <p:sp>
        <p:nvSpPr>
          <p:cNvPr id="3" name="Text Box 4"/>
          <p:cNvSpPr txBox="1">
            <a:spLocks noChangeArrowheads="1"/>
          </p:cNvSpPr>
          <p:nvPr userDrawn="1"/>
        </p:nvSpPr>
        <p:spPr bwMode="auto">
          <a:xfrm>
            <a:off x="8370888" y="1331913"/>
            <a:ext cx="1800225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33CC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562" tIns="49782" rIns="99562" bIns="49782"/>
          <a:lstStyle>
            <a:lvl1pPr defTabSz="995363">
              <a:defRPr sz="1100" b="1">
                <a:solidFill>
                  <a:schemeClr val="tx1"/>
                </a:solidFill>
                <a:latin typeface="Sodexho" pitchFamily="2" charset="0"/>
              </a:defRPr>
            </a:lvl1pPr>
            <a:lvl2pPr marL="809625" indent="-311150" defTabSz="995363">
              <a:defRPr sz="1100" b="1">
                <a:solidFill>
                  <a:schemeClr val="tx1"/>
                </a:solidFill>
                <a:latin typeface="Sodexho" pitchFamily="2" charset="0"/>
              </a:defRPr>
            </a:lvl2pPr>
            <a:lvl3pPr marL="1244600" indent="-249238" defTabSz="995363">
              <a:defRPr sz="1100" b="1">
                <a:solidFill>
                  <a:schemeClr val="tx1"/>
                </a:solidFill>
                <a:latin typeface="Sodexho" pitchFamily="2" charset="0"/>
              </a:defRPr>
            </a:lvl3pPr>
            <a:lvl4pPr marL="1743075" indent="-249238" defTabSz="995363">
              <a:defRPr sz="1100" b="1">
                <a:solidFill>
                  <a:schemeClr val="tx1"/>
                </a:solidFill>
                <a:latin typeface="Sodexho" pitchFamily="2" charset="0"/>
              </a:defRPr>
            </a:lvl4pPr>
            <a:lvl5pPr marL="2239963" indent="-249238" defTabSz="995363">
              <a:defRPr sz="1100" b="1">
                <a:solidFill>
                  <a:schemeClr val="tx1"/>
                </a:solidFill>
                <a:latin typeface="Sodexho" pitchFamily="2" charset="0"/>
              </a:defRPr>
            </a:lvl5pPr>
            <a:lvl6pPr marL="2697163" indent="-249238" defTabSz="995363" fontAlgn="base">
              <a:spcBef>
                <a:spcPct val="0"/>
              </a:spcBef>
              <a:spcAft>
                <a:spcPct val="0"/>
              </a:spcAft>
              <a:defRPr sz="1100" b="1">
                <a:solidFill>
                  <a:schemeClr val="tx1"/>
                </a:solidFill>
                <a:latin typeface="Sodexho" pitchFamily="2" charset="0"/>
              </a:defRPr>
            </a:lvl6pPr>
            <a:lvl7pPr marL="3154363" indent="-249238" defTabSz="995363" fontAlgn="base">
              <a:spcBef>
                <a:spcPct val="0"/>
              </a:spcBef>
              <a:spcAft>
                <a:spcPct val="0"/>
              </a:spcAft>
              <a:defRPr sz="1100" b="1">
                <a:solidFill>
                  <a:schemeClr val="tx1"/>
                </a:solidFill>
                <a:latin typeface="Sodexho" pitchFamily="2" charset="0"/>
              </a:defRPr>
            </a:lvl7pPr>
            <a:lvl8pPr marL="3611563" indent="-249238" defTabSz="995363" fontAlgn="base">
              <a:spcBef>
                <a:spcPct val="0"/>
              </a:spcBef>
              <a:spcAft>
                <a:spcPct val="0"/>
              </a:spcAft>
              <a:defRPr sz="1100" b="1">
                <a:solidFill>
                  <a:schemeClr val="tx1"/>
                </a:solidFill>
                <a:latin typeface="Sodexho" pitchFamily="2" charset="0"/>
              </a:defRPr>
            </a:lvl8pPr>
            <a:lvl9pPr marL="4068763" indent="-249238" defTabSz="995363" fontAlgn="base">
              <a:spcBef>
                <a:spcPct val="0"/>
              </a:spcBef>
              <a:spcAft>
                <a:spcPct val="0"/>
              </a:spcAft>
              <a:defRPr sz="1100" b="1">
                <a:solidFill>
                  <a:schemeClr val="tx1"/>
                </a:solidFill>
                <a:latin typeface="Sodexho" pitchFamily="2" charset="0"/>
              </a:defRPr>
            </a:lvl9pPr>
          </a:lstStyle>
          <a:p>
            <a:pPr eaLnBrk="1" hangingPunct="1">
              <a:defRPr/>
            </a:pPr>
            <a:r>
              <a:rPr lang="fr-FR" sz="1500">
                <a:solidFill>
                  <a:srgbClr val="FFFFFF"/>
                </a:solidFill>
                <a:latin typeface="Century Gothic" pitchFamily="34" charset="0"/>
              </a:rPr>
              <a:t>Vendredi</a:t>
            </a:r>
          </a:p>
        </p:txBody>
      </p:sp>
      <p:cxnSp>
        <p:nvCxnSpPr>
          <p:cNvPr id="2064" name="Connecteur droit 25"/>
          <p:cNvCxnSpPr>
            <a:cxnSpLocks noChangeShapeType="1"/>
          </p:cNvCxnSpPr>
          <p:nvPr userDrawn="1"/>
        </p:nvCxnSpPr>
        <p:spPr bwMode="auto">
          <a:xfrm>
            <a:off x="522288" y="1908175"/>
            <a:ext cx="17462" cy="4248150"/>
          </a:xfrm>
          <a:prstGeom prst="line">
            <a:avLst/>
          </a:prstGeom>
          <a:noFill/>
          <a:ln w="9525" algn="ctr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65" name="Connecteur droit 24"/>
          <p:cNvCxnSpPr>
            <a:cxnSpLocks noChangeShapeType="1"/>
          </p:cNvCxnSpPr>
          <p:nvPr userDrawn="1"/>
        </p:nvCxnSpPr>
        <p:spPr bwMode="auto">
          <a:xfrm>
            <a:off x="10242550" y="1943100"/>
            <a:ext cx="0" cy="4175125"/>
          </a:xfrm>
          <a:prstGeom prst="line">
            <a:avLst/>
          </a:prstGeom>
          <a:noFill/>
          <a:ln w="9525" algn="ctr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43" name="AutoShape 104"/>
          <p:cNvSpPr>
            <a:spLocks noChangeArrowheads="1"/>
          </p:cNvSpPr>
          <p:nvPr userDrawn="1"/>
        </p:nvSpPr>
        <p:spPr bwMode="auto">
          <a:xfrm>
            <a:off x="522288" y="1836738"/>
            <a:ext cx="9720262" cy="431800"/>
          </a:xfrm>
          <a:prstGeom prst="roundRect">
            <a:avLst>
              <a:gd name="adj" fmla="val 16667"/>
            </a:avLst>
          </a:prstGeom>
          <a:solidFill>
            <a:srgbClr val="CCFF66"/>
          </a:solidFill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1000" b="1">
                <a:solidFill>
                  <a:schemeClr val="tx1"/>
                </a:solidFill>
                <a:latin typeface="Sodexho" pitchFamily="2" charset="0"/>
              </a:defRPr>
            </a:lvl1pPr>
            <a:lvl2pPr marL="742950" indent="-285750" eaLnBrk="0" hangingPunct="0">
              <a:defRPr sz="1000" b="1">
                <a:solidFill>
                  <a:schemeClr val="tx1"/>
                </a:solidFill>
                <a:latin typeface="Sodexho" pitchFamily="2" charset="0"/>
              </a:defRPr>
            </a:lvl2pPr>
            <a:lvl3pPr marL="1143000" indent="-228600" eaLnBrk="0" hangingPunct="0">
              <a:defRPr sz="1000" b="1">
                <a:solidFill>
                  <a:schemeClr val="tx1"/>
                </a:solidFill>
                <a:latin typeface="Sodexho" pitchFamily="2" charset="0"/>
              </a:defRPr>
            </a:lvl3pPr>
            <a:lvl4pPr marL="1600200" indent="-228600" eaLnBrk="0" hangingPunct="0">
              <a:defRPr sz="1000" b="1">
                <a:solidFill>
                  <a:schemeClr val="tx1"/>
                </a:solidFill>
                <a:latin typeface="Sodexho" pitchFamily="2" charset="0"/>
              </a:defRPr>
            </a:lvl4pPr>
            <a:lvl5pPr marL="2057400" indent="-228600" eaLnBrk="0" hangingPunct="0">
              <a:defRPr sz="1000" b="1">
                <a:solidFill>
                  <a:schemeClr val="tx1"/>
                </a:solidFill>
                <a:latin typeface="Sodexho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itchFamily="2" charset="0"/>
              </a:defRPr>
            </a:lvl9pPr>
          </a:lstStyle>
          <a:p>
            <a:pPr eaLnBrk="1" hangingPunct="1">
              <a:defRPr/>
            </a:pPr>
            <a:endParaRPr lang="fr-FR" altLang="fr-FR">
              <a:solidFill>
                <a:srgbClr val="000000"/>
              </a:solidFill>
            </a:endParaRPr>
          </a:p>
        </p:txBody>
      </p:sp>
      <p:sp>
        <p:nvSpPr>
          <p:cNvPr id="1044" name="AutoShape 104"/>
          <p:cNvSpPr>
            <a:spLocks noChangeArrowheads="1"/>
          </p:cNvSpPr>
          <p:nvPr userDrawn="1"/>
        </p:nvSpPr>
        <p:spPr bwMode="auto">
          <a:xfrm>
            <a:off x="531813" y="5772150"/>
            <a:ext cx="9720262" cy="431800"/>
          </a:xfrm>
          <a:prstGeom prst="roundRect">
            <a:avLst>
              <a:gd name="adj" fmla="val 16667"/>
            </a:avLst>
          </a:prstGeom>
          <a:solidFill>
            <a:srgbClr val="CCFF66"/>
          </a:solidFill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1000" b="1">
                <a:solidFill>
                  <a:schemeClr val="tx1"/>
                </a:solidFill>
                <a:latin typeface="Sodexho" pitchFamily="2" charset="0"/>
              </a:defRPr>
            </a:lvl1pPr>
            <a:lvl2pPr marL="742950" indent="-285750" eaLnBrk="0" hangingPunct="0">
              <a:defRPr sz="1000" b="1">
                <a:solidFill>
                  <a:schemeClr val="tx1"/>
                </a:solidFill>
                <a:latin typeface="Sodexho" pitchFamily="2" charset="0"/>
              </a:defRPr>
            </a:lvl2pPr>
            <a:lvl3pPr marL="1143000" indent="-228600" eaLnBrk="0" hangingPunct="0">
              <a:defRPr sz="1000" b="1">
                <a:solidFill>
                  <a:schemeClr val="tx1"/>
                </a:solidFill>
                <a:latin typeface="Sodexho" pitchFamily="2" charset="0"/>
              </a:defRPr>
            </a:lvl3pPr>
            <a:lvl4pPr marL="1600200" indent="-228600" eaLnBrk="0" hangingPunct="0">
              <a:defRPr sz="1000" b="1">
                <a:solidFill>
                  <a:schemeClr val="tx1"/>
                </a:solidFill>
                <a:latin typeface="Sodexho" pitchFamily="2" charset="0"/>
              </a:defRPr>
            </a:lvl4pPr>
            <a:lvl5pPr marL="2057400" indent="-228600" eaLnBrk="0" hangingPunct="0">
              <a:defRPr sz="1000" b="1">
                <a:solidFill>
                  <a:schemeClr val="tx1"/>
                </a:solidFill>
                <a:latin typeface="Sodexho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itchFamily="2" charset="0"/>
              </a:defRPr>
            </a:lvl9pPr>
          </a:lstStyle>
          <a:p>
            <a:pPr eaLnBrk="1" hangingPunct="1">
              <a:defRPr/>
            </a:pPr>
            <a:endParaRPr lang="fr-FR" altLang="fr-FR">
              <a:solidFill>
                <a:srgbClr val="000000"/>
              </a:solidFill>
            </a:endParaRPr>
          </a:p>
        </p:txBody>
      </p:sp>
      <p:cxnSp>
        <p:nvCxnSpPr>
          <p:cNvPr id="2068" name="Connecteur droit 21"/>
          <p:cNvCxnSpPr>
            <a:cxnSpLocks noChangeShapeType="1"/>
          </p:cNvCxnSpPr>
          <p:nvPr userDrawn="1"/>
        </p:nvCxnSpPr>
        <p:spPr bwMode="auto">
          <a:xfrm>
            <a:off x="2466975" y="1836738"/>
            <a:ext cx="22225" cy="4319587"/>
          </a:xfrm>
          <a:prstGeom prst="line">
            <a:avLst/>
          </a:prstGeom>
          <a:noFill/>
          <a:ln w="9525" algn="ctr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69" name="Connecteur droit 22"/>
          <p:cNvCxnSpPr>
            <a:cxnSpLocks noChangeShapeType="1"/>
          </p:cNvCxnSpPr>
          <p:nvPr userDrawn="1"/>
        </p:nvCxnSpPr>
        <p:spPr bwMode="auto">
          <a:xfrm>
            <a:off x="4410075" y="1836738"/>
            <a:ext cx="19050" cy="4319587"/>
          </a:xfrm>
          <a:prstGeom prst="line">
            <a:avLst/>
          </a:prstGeom>
          <a:noFill/>
          <a:ln w="9525" algn="ctr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70" name="Connecteur droit 23"/>
          <p:cNvCxnSpPr>
            <a:cxnSpLocks noChangeShapeType="1"/>
          </p:cNvCxnSpPr>
          <p:nvPr userDrawn="1"/>
        </p:nvCxnSpPr>
        <p:spPr bwMode="auto">
          <a:xfrm>
            <a:off x="6354763" y="1836738"/>
            <a:ext cx="14287" cy="4319587"/>
          </a:xfrm>
          <a:prstGeom prst="line">
            <a:avLst/>
          </a:prstGeom>
          <a:noFill/>
          <a:ln w="9525" algn="ctr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71" name="Connecteur droit 24"/>
          <p:cNvCxnSpPr>
            <a:cxnSpLocks noChangeShapeType="1"/>
          </p:cNvCxnSpPr>
          <p:nvPr userDrawn="1"/>
        </p:nvCxnSpPr>
        <p:spPr bwMode="auto">
          <a:xfrm>
            <a:off x="8299450" y="1836738"/>
            <a:ext cx="19050" cy="4319587"/>
          </a:xfrm>
          <a:prstGeom prst="line">
            <a:avLst/>
          </a:prstGeom>
          <a:noFill/>
          <a:ln w="9525" algn="ctr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2072" name="Picture 72" descr="CR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434"/>
          <a:stretch>
            <a:fillRect/>
          </a:stretch>
        </p:blipFill>
        <p:spPr bwMode="auto">
          <a:xfrm>
            <a:off x="-53975" y="5691188"/>
            <a:ext cx="1873250" cy="187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74" name="Image 4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435" b="25383"/>
          <a:stretch>
            <a:fillRect/>
          </a:stretch>
        </p:blipFill>
        <p:spPr bwMode="auto">
          <a:xfrm>
            <a:off x="8299450" y="85725"/>
            <a:ext cx="1943100" cy="1246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" name="ZoneTexte 25"/>
          <p:cNvSpPr txBox="1"/>
          <p:nvPr userDrawn="1"/>
        </p:nvSpPr>
        <p:spPr>
          <a:xfrm>
            <a:off x="4086573" y="247154"/>
            <a:ext cx="40684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>
                <a:solidFill>
                  <a:srgbClr val="0000CC"/>
                </a:solidFill>
                <a:latin typeface="Sodexho" pitchFamily="50" charset="0"/>
              </a:rPr>
              <a:t>Enfant Jésus 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xStyles>
    <p:titleStyle>
      <a:lvl1pPr algn="ctr" defTabSz="995363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+mj-lt"/>
          <a:ea typeface="+mj-ea"/>
          <a:cs typeface="+mj-cs"/>
        </a:defRPr>
      </a:lvl1pPr>
      <a:lvl2pPr algn="ctr" defTabSz="995363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Times" pitchFamily="18" charset="0"/>
        </a:defRPr>
      </a:lvl2pPr>
      <a:lvl3pPr algn="ctr" defTabSz="995363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Times" pitchFamily="18" charset="0"/>
        </a:defRPr>
      </a:lvl3pPr>
      <a:lvl4pPr algn="ctr" defTabSz="995363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Times" pitchFamily="18" charset="0"/>
        </a:defRPr>
      </a:lvl4pPr>
      <a:lvl5pPr algn="ctr" defTabSz="995363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Times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9pPr>
    </p:titleStyle>
    <p:bodyStyle>
      <a:lvl1pPr marL="373063" indent="-373063" algn="l" defTabSz="995363" rtl="0" eaLnBrk="0" fontAlgn="base" hangingPunct="0">
        <a:spcBef>
          <a:spcPct val="20000"/>
        </a:spcBef>
        <a:spcAft>
          <a:spcPct val="0"/>
        </a:spcAft>
        <a:buChar char="•"/>
        <a:defRPr sz="3500">
          <a:solidFill>
            <a:schemeClr val="tx1"/>
          </a:solidFill>
          <a:latin typeface="+mn-lt"/>
          <a:ea typeface="+mn-ea"/>
          <a:cs typeface="+mn-cs"/>
        </a:defRPr>
      </a:lvl1pPr>
      <a:lvl2pPr marL="809625" indent="-311150" algn="l" defTabSz="995363" rtl="0" eaLnBrk="0" fontAlgn="base" hangingPunct="0">
        <a:spcBef>
          <a:spcPct val="20000"/>
        </a:spcBef>
        <a:spcAft>
          <a:spcPct val="0"/>
        </a:spcAft>
        <a:buChar char="–"/>
        <a:defRPr sz="3000">
          <a:solidFill>
            <a:schemeClr val="tx1"/>
          </a:solidFill>
          <a:latin typeface="+mn-lt"/>
        </a:defRPr>
      </a:lvl2pPr>
      <a:lvl3pPr marL="1244600" indent="-249238" algn="l" defTabSz="995363" rtl="0" eaLnBrk="0" fontAlgn="base" hangingPunct="0">
        <a:spcBef>
          <a:spcPct val="20000"/>
        </a:spcBef>
        <a:spcAft>
          <a:spcPct val="0"/>
        </a:spcAft>
        <a:buChar char="•"/>
        <a:defRPr sz="2600">
          <a:solidFill>
            <a:schemeClr val="tx1"/>
          </a:solidFill>
          <a:latin typeface="+mn-lt"/>
        </a:defRPr>
      </a:lvl3pPr>
      <a:lvl4pPr marL="1743075" indent="-249238" algn="l" defTabSz="995363" rtl="0" eaLnBrk="0" fontAlgn="base" hangingPunct="0">
        <a:spcBef>
          <a:spcPct val="20000"/>
        </a:spcBef>
        <a:spcAft>
          <a:spcPct val="0"/>
        </a:spcAft>
        <a:buChar char="–"/>
        <a:defRPr sz="2200">
          <a:solidFill>
            <a:schemeClr val="tx1"/>
          </a:solidFill>
          <a:latin typeface="+mn-lt"/>
        </a:defRPr>
      </a:lvl4pPr>
      <a:lvl5pPr marL="2239963" indent="-249238" algn="l" defTabSz="995363" rtl="0" eaLnBrk="0" fontAlgn="base" hangingPunct="0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33"/>
          <p:cNvSpPr txBox="1">
            <a:spLocks noChangeArrowheads="1"/>
          </p:cNvSpPr>
          <p:nvPr/>
        </p:nvSpPr>
        <p:spPr bwMode="auto">
          <a:xfrm>
            <a:off x="522288" y="180975"/>
            <a:ext cx="5525872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995363"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95363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95363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95363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95363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fr-FR" altLang="fr-FR" sz="2400" dirty="0">
                <a:solidFill>
                  <a:srgbClr val="000000"/>
                </a:solidFill>
              </a:rPr>
              <a:t>Menus de la</a:t>
            </a:r>
          </a:p>
          <a:p>
            <a:r>
              <a:rPr lang="fr-FR" altLang="fr-FR" sz="2400" dirty="0">
                <a:solidFill>
                  <a:srgbClr val="000000"/>
                </a:solidFill>
              </a:rPr>
              <a:t>Semaine du 26 Février au 2 Mars 2018</a:t>
            </a:r>
          </a:p>
        </p:txBody>
      </p:sp>
      <p:sp>
        <p:nvSpPr>
          <p:cNvPr id="13317" name="Text Box 15"/>
          <p:cNvSpPr txBox="1">
            <a:spLocks noChangeArrowheads="1"/>
          </p:cNvSpPr>
          <p:nvPr/>
        </p:nvSpPr>
        <p:spPr bwMode="auto">
          <a:xfrm>
            <a:off x="522164" y="2052638"/>
            <a:ext cx="1800225" cy="352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562" tIns="49782" rIns="99562" bIns="49782"/>
          <a:lstStyle>
            <a:lvl1pPr defTabSz="995363"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95363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95363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95363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95363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150000"/>
              </a:lnSpc>
              <a:spcBef>
                <a:spcPct val="50000"/>
              </a:spcBef>
            </a:pPr>
            <a:endParaRPr lang="fr-FR" altLang="fr-FR" b="0" dirty="0"/>
          </a:p>
          <a:p>
            <a:pPr algn="ctr">
              <a:lnSpc>
                <a:spcPct val="150000"/>
              </a:lnSpc>
              <a:spcBef>
                <a:spcPct val="50000"/>
              </a:spcBef>
            </a:pPr>
            <a:r>
              <a:rPr lang="fr-FR" altLang="fr-FR" b="0" dirty="0"/>
              <a:t>Betteraves en salade</a:t>
            </a:r>
          </a:p>
          <a:p>
            <a:pPr marL="171450" indent="-171450" algn="ctr">
              <a:lnSpc>
                <a:spcPct val="150000"/>
              </a:lnSpc>
              <a:spcBef>
                <a:spcPct val="50000"/>
              </a:spcBef>
              <a:buFont typeface="Wingdings" panose="05000000000000000000" pitchFamily="2" charset="2"/>
              <a:buChar char="v"/>
            </a:pPr>
            <a:r>
              <a:rPr lang="fr-FR" altLang="fr-FR" b="0" dirty="0"/>
              <a:t> </a:t>
            </a:r>
          </a:p>
          <a:p>
            <a:pPr algn="ctr">
              <a:lnSpc>
                <a:spcPct val="150000"/>
              </a:lnSpc>
              <a:spcBef>
                <a:spcPct val="50000"/>
              </a:spcBef>
            </a:pPr>
            <a:r>
              <a:rPr lang="fr-FR" altLang="fr-FR" b="0" dirty="0"/>
              <a:t>Cordon bleu</a:t>
            </a:r>
          </a:p>
          <a:p>
            <a:pPr algn="ctr">
              <a:lnSpc>
                <a:spcPct val="150000"/>
              </a:lnSpc>
              <a:spcBef>
                <a:spcPct val="50000"/>
              </a:spcBef>
            </a:pPr>
            <a:r>
              <a:rPr lang="fr-FR" altLang="fr-FR" b="0" dirty="0"/>
              <a:t>Méli-Mélo de haricots</a:t>
            </a:r>
          </a:p>
          <a:p>
            <a:pPr marL="171450" indent="-171450" algn="ctr">
              <a:lnSpc>
                <a:spcPct val="150000"/>
              </a:lnSpc>
              <a:spcBef>
                <a:spcPct val="50000"/>
              </a:spcBef>
              <a:buFont typeface="Wingdings" panose="05000000000000000000" pitchFamily="2" charset="2"/>
              <a:buChar char="v"/>
            </a:pPr>
            <a:r>
              <a:rPr lang="fr-FR" altLang="fr-FR" b="0" dirty="0"/>
              <a:t> </a:t>
            </a:r>
          </a:p>
          <a:p>
            <a:pPr algn="ctr">
              <a:lnSpc>
                <a:spcPct val="150000"/>
              </a:lnSpc>
              <a:spcBef>
                <a:spcPct val="50000"/>
              </a:spcBef>
            </a:pPr>
            <a:r>
              <a:rPr lang="fr-FR" altLang="fr-FR" b="0" dirty="0"/>
              <a:t>Fromage blanc </a:t>
            </a:r>
          </a:p>
          <a:p>
            <a:pPr marL="171450" indent="-171450" algn="ctr">
              <a:lnSpc>
                <a:spcPct val="150000"/>
              </a:lnSpc>
              <a:spcBef>
                <a:spcPct val="50000"/>
              </a:spcBef>
              <a:buFont typeface="Wingdings" panose="05000000000000000000" pitchFamily="2" charset="2"/>
              <a:buChar char="v"/>
            </a:pPr>
            <a:r>
              <a:rPr lang="fr-FR" altLang="fr-FR" b="0" dirty="0"/>
              <a:t> </a:t>
            </a:r>
          </a:p>
          <a:p>
            <a:pPr algn="ctr">
              <a:lnSpc>
                <a:spcPct val="150000"/>
              </a:lnSpc>
              <a:spcBef>
                <a:spcPct val="50000"/>
              </a:spcBef>
            </a:pPr>
            <a:r>
              <a:rPr lang="fr-FR" altLang="fr-FR" b="0" dirty="0"/>
              <a:t>Riz au lait</a:t>
            </a:r>
          </a:p>
        </p:txBody>
      </p:sp>
      <p:sp>
        <p:nvSpPr>
          <p:cNvPr id="13318" name="Text Box 22"/>
          <p:cNvSpPr txBox="1">
            <a:spLocks noChangeArrowheads="1"/>
          </p:cNvSpPr>
          <p:nvPr/>
        </p:nvSpPr>
        <p:spPr bwMode="auto">
          <a:xfrm>
            <a:off x="6354763" y="2052638"/>
            <a:ext cx="1944687" cy="352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562" tIns="49782" rIns="99562" bIns="49782"/>
          <a:lstStyle>
            <a:lvl1pPr defTabSz="995363"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95363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95363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95363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95363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endParaRPr lang="fr-FR" altLang="fr-FR" dirty="0"/>
          </a:p>
          <a:p>
            <a:pPr>
              <a:spcBef>
                <a:spcPct val="50000"/>
              </a:spcBef>
            </a:pPr>
            <a:endParaRPr lang="fr-FR" altLang="fr-FR" dirty="0"/>
          </a:p>
          <a:p>
            <a:pPr>
              <a:spcBef>
                <a:spcPct val="50000"/>
              </a:spcBef>
            </a:pPr>
            <a:endParaRPr lang="fr-FR" altLang="fr-FR" dirty="0"/>
          </a:p>
          <a:p>
            <a:pPr>
              <a:spcBef>
                <a:spcPct val="50000"/>
              </a:spcBef>
            </a:pPr>
            <a:endParaRPr lang="fr-FR" altLang="fr-FR" b="1" dirty="0">
              <a:solidFill>
                <a:srgbClr val="CC0000"/>
              </a:solidFill>
              <a:latin typeface="Lucida Handwriting" pitchFamily="66" charset="0"/>
            </a:endParaRPr>
          </a:p>
        </p:txBody>
      </p:sp>
      <p:pic>
        <p:nvPicPr>
          <p:cNvPr id="18" name="Picture 4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7880" y="4716611"/>
            <a:ext cx="433388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2565659" y="2052638"/>
            <a:ext cx="1800225" cy="352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562" tIns="49782" rIns="99562" bIns="49782"/>
          <a:lstStyle>
            <a:lvl1pPr defTabSz="995363"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95363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95363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95363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95363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150000"/>
              </a:lnSpc>
              <a:spcBef>
                <a:spcPct val="50000"/>
              </a:spcBef>
            </a:pPr>
            <a:endParaRPr lang="fr-FR" altLang="fr-FR" b="0" dirty="0"/>
          </a:p>
          <a:p>
            <a:pPr algn="ctr">
              <a:lnSpc>
                <a:spcPct val="150000"/>
              </a:lnSpc>
              <a:spcBef>
                <a:spcPct val="50000"/>
              </a:spcBef>
            </a:pPr>
            <a:r>
              <a:rPr lang="fr-FR" altLang="fr-FR" b="0" dirty="0"/>
              <a:t>Carottes </a:t>
            </a:r>
            <a:r>
              <a:rPr lang="fr-FR" altLang="fr-FR" b="0" dirty="0" err="1"/>
              <a:t>rapées</a:t>
            </a:r>
            <a:endParaRPr lang="fr-FR" altLang="fr-FR" b="0" dirty="0"/>
          </a:p>
          <a:p>
            <a:pPr marL="228600" indent="-228600" algn="ctr">
              <a:lnSpc>
                <a:spcPct val="150000"/>
              </a:lnSpc>
              <a:spcBef>
                <a:spcPct val="50000"/>
              </a:spcBef>
              <a:buFont typeface="Wingdings" panose="05000000000000000000" pitchFamily="2" charset="2"/>
              <a:buChar char="v"/>
            </a:pPr>
            <a:r>
              <a:rPr lang="fr-FR" altLang="fr-FR" b="0" dirty="0"/>
              <a:t> </a:t>
            </a:r>
          </a:p>
          <a:p>
            <a:pPr algn="ctr">
              <a:lnSpc>
                <a:spcPct val="150000"/>
              </a:lnSpc>
              <a:spcBef>
                <a:spcPct val="50000"/>
              </a:spcBef>
            </a:pPr>
            <a:r>
              <a:rPr lang="fr-FR" altLang="fr-FR" b="0" dirty="0"/>
              <a:t>Rôti de dinde</a:t>
            </a:r>
          </a:p>
          <a:p>
            <a:pPr algn="ctr">
              <a:lnSpc>
                <a:spcPct val="150000"/>
              </a:lnSpc>
              <a:spcBef>
                <a:spcPct val="50000"/>
              </a:spcBef>
            </a:pPr>
            <a:r>
              <a:rPr lang="fr-FR" altLang="fr-FR" b="0" dirty="0"/>
              <a:t>Frites au four </a:t>
            </a:r>
          </a:p>
          <a:p>
            <a:pPr marL="171450" indent="-171450" algn="ctr">
              <a:lnSpc>
                <a:spcPct val="150000"/>
              </a:lnSpc>
              <a:spcBef>
                <a:spcPct val="50000"/>
              </a:spcBef>
              <a:buFont typeface="Wingdings" panose="05000000000000000000" pitchFamily="2" charset="2"/>
              <a:buChar char="v"/>
            </a:pPr>
            <a:r>
              <a:rPr lang="fr-FR" altLang="fr-FR" b="0" dirty="0"/>
              <a:t> </a:t>
            </a:r>
          </a:p>
          <a:p>
            <a:pPr algn="ctr">
              <a:lnSpc>
                <a:spcPct val="150000"/>
              </a:lnSpc>
              <a:spcBef>
                <a:spcPct val="50000"/>
              </a:spcBef>
            </a:pPr>
            <a:r>
              <a:rPr lang="fr-FR" altLang="fr-FR" b="0" dirty="0"/>
              <a:t>Tomme blanche</a:t>
            </a:r>
          </a:p>
          <a:p>
            <a:pPr marL="171450" indent="-171450" algn="ctr">
              <a:lnSpc>
                <a:spcPct val="150000"/>
              </a:lnSpc>
              <a:spcBef>
                <a:spcPct val="50000"/>
              </a:spcBef>
              <a:buFont typeface="Wingdings" panose="05000000000000000000" pitchFamily="2" charset="2"/>
              <a:buChar char="v"/>
            </a:pPr>
            <a:r>
              <a:rPr lang="fr-FR" altLang="fr-FR" b="0" dirty="0"/>
              <a:t> </a:t>
            </a:r>
          </a:p>
          <a:p>
            <a:pPr algn="ctr">
              <a:lnSpc>
                <a:spcPct val="150000"/>
              </a:lnSpc>
              <a:spcBef>
                <a:spcPct val="50000"/>
              </a:spcBef>
            </a:pPr>
            <a:r>
              <a:rPr lang="fr-FR" altLang="fr-FR" b="0" dirty="0"/>
              <a:t>Fruit </a:t>
            </a:r>
          </a:p>
          <a:p>
            <a:pPr algn="ctr">
              <a:lnSpc>
                <a:spcPct val="150000"/>
              </a:lnSpc>
              <a:spcBef>
                <a:spcPct val="50000"/>
              </a:spcBef>
            </a:pPr>
            <a:endParaRPr lang="fr-FR" altLang="fr-FR" b="0" dirty="0"/>
          </a:p>
          <a:p>
            <a:pPr algn="ctr">
              <a:lnSpc>
                <a:spcPct val="150000"/>
              </a:lnSpc>
              <a:spcBef>
                <a:spcPct val="50000"/>
              </a:spcBef>
            </a:pPr>
            <a:endParaRPr lang="fr-FR" altLang="fr-FR" b="0" dirty="0"/>
          </a:p>
          <a:p>
            <a:pPr algn="ctr">
              <a:lnSpc>
                <a:spcPct val="150000"/>
              </a:lnSpc>
              <a:spcBef>
                <a:spcPct val="50000"/>
              </a:spcBef>
            </a:pPr>
            <a:r>
              <a:rPr lang="fr-FR" altLang="fr-FR" b="0" dirty="0"/>
              <a:t> </a:t>
            </a:r>
          </a:p>
        </p:txBody>
      </p:sp>
      <p:pic>
        <p:nvPicPr>
          <p:cNvPr id="9" name="Picture 4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9661" y="2365490"/>
            <a:ext cx="433388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6354763" y="2217530"/>
            <a:ext cx="1800225" cy="3814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562" tIns="49782" rIns="99562" bIns="49782"/>
          <a:lstStyle>
            <a:lvl1pPr defTabSz="995363">
              <a:defRPr sz="1000" b="1">
                <a:solidFill>
                  <a:schemeClr val="tx1"/>
                </a:solidFill>
                <a:latin typeface="Sodexho" pitchFamily="50" charset="0"/>
              </a:defRPr>
            </a:lvl1pPr>
            <a:lvl2pPr marL="742950" indent="-285750" defTabSz="995363">
              <a:defRPr sz="1000" b="1">
                <a:solidFill>
                  <a:schemeClr val="tx1"/>
                </a:solidFill>
                <a:latin typeface="Sodexho" pitchFamily="50" charset="0"/>
              </a:defRPr>
            </a:lvl2pPr>
            <a:lvl3pPr marL="1143000" indent="-228600" defTabSz="995363">
              <a:defRPr sz="1000" b="1">
                <a:solidFill>
                  <a:schemeClr val="tx1"/>
                </a:solidFill>
                <a:latin typeface="Sodexho" pitchFamily="50" charset="0"/>
              </a:defRPr>
            </a:lvl3pPr>
            <a:lvl4pPr marL="1600200" indent="-228600" defTabSz="995363">
              <a:defRPr sz="1000" b="1">
                <a:solidFill>
                  <a:schemeClr val="tx1"/>
                </a:solidFill>
                <a:latin typeface="Sodexho" pitchFamily="50" charset="0"/>
              </a:defRPr>
            </a:lvl4pPr>
            <a:lvl5pPr marL="2057400" indent="-228600" defTabSz="995363">
              <a:defRPr sz="1000" b="1">
                <a:solidFill>
                  <a:schemeClr val="tx1"/>
                </a:solidFill>
                <a:latin typeface="Sodexho" pitchFamily="50" charset="0"/>
              </a:defRPr>
            </a:lvl5pPr>
            <a:lvl6pPr marL="25146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itchFamily="50" charset="0"/>
              </a:defRPr>
            </a:lvl6pPr>
            <a:lvl7pPr marL="29718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itchFamily="50" charset="0"/>
              </a:defRPr>
            </a:lvl7pPr>
            <a:lvl8pPr marL="34290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itchFamily="50" charset="0"/>
              </a:defRPr>
            </a:lvl8pPr>
            <a:lvl9pPr marL="38862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itchFamily="50" charset="0"/>
              </a:defRPr>
            </a:lvl9pPr>
          </a:lstStyle>
          <a:p>
            <a:pPr algn="ctr">
              <a:lnSpc>
                <a:spcPct val="150000"/>
              </a:lnSpc>
              <a:spcBef>
                <a:spcPct val="50000"/>
              </a:spcBef>
            </a:pPr>
            <a:r>
              <a:rPr lang="fr-FR" altLang="fr-FR" sz="1200" b="0" dirty="0">
                <a:latin typeface="Arial" charset="0"/>
              </a:rPr>
              <a:t>Iceberg et thon</a:t>
            </a:r>
          </a:p>
          <a:p>
            <a:pPr marL="171450" indent="-171450" algn="ctr">
              <a:lnSpc>
                <a:spcPct val="150000"/>
              </a:lnSpc>
              <a:spcBef>
                <a:spcPct val="50000"/>
              </a:spcBef>
              <a:buFont typeface="Wingdings" panose="05000000000000000000" pitchFamily="2" charset="2"/>
              <a:buChar char="v"/>
            </a:pPr>
            <a:r>
              <a:rPr lang="fr-FR" altLang="fr-FR" sz="1200" b="0" dirty="0">
                <a:latin typeface="Arial" charset="0"/>
              </a:rPr>
              <a:t> </a:t>
            </a:r>
          </a:p>
          <a:p>
            <a:pPr algn="ctr">
              <a:lnSpc>
                <a:spcPct val="150000"/>
              </a:lnSpc>
              <a:spcBef>
                <a:spcPct val="50000"/>
              </a:spcBef>
            </a:pPr>
            <a:r>
              <a:rPr lang="fr-FR" altLang="fr-FR" sz="1200" b="0" dirty="0">
                <a:latin typeface="Arial" charset="0"/>
              </a:rPr>
              <a:t>Sauté de porc</a:t>
            </a:r>
          </a:p>
          <a:p>
            <a:pPr algn="ctr">
              <a:lnSpc>
                <a:spcPct val="150000"/>
              </a:lnSpc>
              <a:spcBef>
                <a:spcPct val="50000"/>
              </a:spcBef>
            </a:pPr>
            <a:r>
              <a:rPr lang="fr-FR" altLang="fr-FR" sz="1200" b="0" dirty="0">
                <a:latin typeface="Arial" charset="0"/>
              </a:rPr>
              <a:t>Petits pois</a:t>
            </a:r>
          </a:p>
          <a:p>
            <a:pPr marL="171450" indent="-171450" algn="ctr">
              <a:lnSpc>
                <a:spcPct val="150000"/>
              </a:lnSpc>
              <a:spcBef>
                <a:spcPct val="50000"/>
              </a:spcBef>
              <a:buFont typeface="Wingdings" panose="05000000000000000000" pitchFamily="2" charset="2"/>
              <a:buChar char="v"/>
            </a:pPr>
            <a:r>
              <a:rPr lang="fr-FR" altLang="fr-FR" sz="1200" b="0" dirty="0">
                <a:latin typeface="Arial" charset="0"/>
              </a:rPr>
              <a:t> </a:t>
            </a:r>
          </a:p>
          <a:p>
            <a:pPr algn="ctr">
              <a:lnSpc>
                <a:spcPct val="150000"/>
              </a:lnSpc>
            </a:pPr>
            <a:r>
              <a:rPr lang="fr-FR" altLang="fr-FR" sz="1200" b="0" dirty="0">
                <a:latin typeface="Arial" charset="0"/>
              </a:rPr>
              <a:t>Petit moulé </a:t>
            </a:r>
          </a:p>
          <a:p>
            <a:pPr marL="171450" indent="-171450" algn="ctr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fr-FR" altLang="fr-FR" sz="1200" b="0" dirty="0">
                <a:latin typeface="Arial" charset="0"/>
              </a:rPr>
              <a:t> </a:t>
            </a:r>
          </a:p>
          <a:p>
            <a:pPr algn="ctr">
              <a:lnSpc>
                <a:spcPct val="150000"/>
              </a:lnSpc>
            </a:pPr>
            <a:r>
              <a:rPr lang="fr-FR" altLang="fr-FR" sz="1200" b="0" dirty="0">
                <a:latin typeface="Arial" charset="0"/>
              </a:rPr>
              <a:t>Tarte au citron</a:t>
            </a:r>
          </a:p>
        </p:txBody>
      </p:sp>
      <p:sp>
        <p:nvSpPr>
          <p:cNvPr id="12" name="Text Box 22"/>
          <p:cNvSpPr txBox="1">
            <a:spLocks noChangeArrowheads="1"/>
          </p:cNvSpPr>
          <p:nvPr/>
        </p:nvSpPr>
        <p:spPr bwMode="auto">
          <a:xfrm>
            <a:off x="8299450" y="2222921"/>
            <a:ext cx="1800225" cy="3814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562" tIns="49782" rIns="99562" bIns="49782"/>
          <a:lstStyle>
            <a:lvl1pPr defTabSz="995363">
              <a:defRPr sz="1000" b="1">
                <a:solidFill>
                  <a:schemeClr val="tx1"/>
                </a:solidFill>
                <a:latin typeface="Sodexho" pitchFamily="50" charset="0"/>
              </a:defRPr>
            </a:lvl1pPr>
            <a:lvl2pPr marL="742950" indent="-285750" defTabSz="995363">
              <a:defRPr sz="1000" b="1">
                <a:solidFill>
                  <a:schemeClr val="tx1"/>
                </a:solidFill>
                <a:latin typeface="Sodexho" pitchFamily="50" charset="0"/>
              </a:defRPr>
            </a:lvl2pPr>
            <a:lvl3pPr marL="1143000" indent="-228600" defTabSz="995363">
              <a:defRPr sz="1000" b="1">
                <a:solidFill>
                  <a:schemeClr val="tx1"/>
                </a:solidFill>
                <a:latin typeface="Sodexho" pitchFamily="50" charset="0"/>
              </a:defRPr>
            </a:lvl3pPr>
            <a:lvl4pPr marL="1600200" indent="-228600" defTabSz="995363">
              <a:defRPr sz="1000" b="1">
                <a:solidFill>
                  <a:schemeClr val="tx1"/>
                </a:solidFill>
                <a:latin typeface="Sodexho" pitchFamily="50" charset="0"/>
              </a:defRPr>
            </a:lvl4pPr>
            <a:lvl5pPr marL="2057400" indent="-228600" defTabSz="995363">
              <a:defRPr sz="1000" b="1">
                <a:solidFill>
                  <a:schemeClr val="tx1"/>
                </a:solidFill>
                <a:latin typeface="Sodexho" pitchFamily="50" charset="0"/>
              </a:defRPr>
            </a:lvl5pPr>
            <a:lvl6pPr marL="25146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itchFamily="50" charset="0"/>
              </a:defRPr>
            </a:lvl6pPr>
            <a:lvl7pPr marL="29718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itchFamily="50" charset="0"/>
              </a:defRPr>
            </a:lvl7pPr>
            <a:lvl8pPr marL="34290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itchFamily="50" charset="0"/>
              </a:defRPr>
            </a:lvl8pPr>
            <a:lvl9pPr marL="38862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itchFamily="50" charset="0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fr-FR" altLang="fr-FR" sz="1200" b="0" dirty="0">
                <a:latin typeface="Arial" charset="0"/>
              </a:rPr>
              <a:t>Velouté de carotte au curry</a:t>
            </a:r>
          </a:p>
          <a:p>
            <a:pPr marL="171450" indent="-171450" algn="ctr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fr-FR" altLang="fr-FR" sz="1200" b="0" dirty="0">
                <a:latin typeface="Arial" charset="0"/>
              </a:rPr>
              <a:t> </a:t>
            </a:r>
          </a:p>
          <a:p>
            <a:pPr algn="ctr">
              <a:lnSpc>
                <a:spcPct val="150000"/>
              </a:lnSpc>
              <a:spcBef>
                <a:spcPct val="50000"/>
              </a:spcBef>
            </a:pPr>
            <a:r>
              <a:rPr lang="fr-FR" altLang="fr-FR" sz="1200" b="0" dirty="0">
                <a:latin typeface="Arial" charset="0"/>
              </a:rPr>
              <a:t>Parmentier de colin</a:t>
            </a:r>
          </a:p>
          <a:p>
            <a:pPr algn="ctr">
              <a:lnSpc>
                <a:spcPct val="150000"/>
              </a:lnSpc>
            </a:pPr>
            <a:r>
              <a:rPr lang="fr-FR" altLang="fr-FR" sz="1200" b="0" dirty="0">
                <a:latin typeface="Arial" charset="0"/>
              </a:rPr>
              <a:t>Salade verte</a:t>
            </a:r>
          </a:p>
          <a:p>
            <a:pPr marL="171450" indent="-171450" algn="ctr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fr-FR" altLang="fr-FR" sz="1200" b="0" dirty="0">
                <a:latin typeface="Arial" charset="0"/>
              </a:rPr>
              <a:t> </a:t>
            </a:r>
            <a:endParaRPr lang="fr-FR" altLang="fr-FR" sz="1200" b="0" dirty="0">
              <a:solidFill>
                <a:srgbClr val="FF0000"/>
              </a:solidFill>
              <a:latin typeface="Arial" charset="0"/>
            </a:endParaRPr>
          </a:p>
          <a:p>
            <a:pPr algn="ctr">
              <a:lnSpc>
                <a:spcPct val="150000"/>
              </a:lnSpc>
            </a:pPr>
            <a:r>
              <a:rPr lang="fr-FR" altLang="fr-FR" sz="1200" b="0" dirty="0">
                <a:latin typeface="Arial" charset="0"/>
              </a:rPr>
              <a:t>Saint Paulin</a:t>
            </a:r>
          </a:p>
          <a:p>
            <a:pPr marL="171450" indent="-171450" algn="ctr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fr-FR" altLang="fr-FR" sz="1200" b="0" dirty="0">
                <a:latin typeface="Arial" charset="0"/>
              </a:rPr>
              <a:t> </a:t>
            </a:r>
          </a:p>
          <a:p>
            <a:pPr algn="ctr">
              <a:lnSpc>
                <a:spcPct val="150000"/>
              </a:lnSpc>
            </a:pPr>
            <a:r>
              <a:rPr lang="fr-FR" altLang="fr-FR" sz="1200" b="0" dirty="0">
                <a:latin typeface="Arial" charset="0"/>
              </a:rPr>
              <a:t>Fruit </a:t>
            </a:r>
          </a:p>
        </p:txBody>
      </p:sp>
      <p:pic>
        <p:nvPicPr>
          <p:cNvPr id="14" name="Picture 48" descr="Picto Dessert du che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4385" y="5004767"/>
            <a:ext cx="431800" cy="414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4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51156" y="4500711"/>
            <a:ext cx="433388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" name="Picture 4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5361" y="2308157"/>
            <a:ext cx="433388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4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135" y="2358804"/>
            <a:ext cx="433388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014942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3"/>
          <p:cNvSpPr txBox="1">
            <a:spLocks noChangeArrowheads="1"/>
          </p:cNvSpPr>
          <p:nvPr/>
        </p:nvSpPr>
        <p:spPr bwMode="auto">
          <a:xfrm>
            <a:off x="8326575" y="2268537"/>
            <a:ext cx="1988677" cy="3814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562" tIns="49782" rIns="99562" bIns="49782"/>
          <a:lstStyle>
            <a:lvl1pPr defTabSz="995363">
              <a:defRPr sz="1000" b="1">
                <a:solidFill>
                  <a:schemeClr val="tx1"/>
                </a:solidFill>
                <a:latin typeface="Sodexho" pitchFamily="50" charset="0"/>
              </a:defRPr>
            </a:lvl1pPr>
            <a:lvl2pPr marL="742950" indent="-285750" defTabSz="995363">
              <a:defRPr sz="1000" b="1">
                <a:solidFill>
                  <a:schemeClr val="tx1"/>
                </a:solidFill>
                <a:latin typeface="Sodexho" pitchFamily="50" charset="0"/>
              </a:defRPr>
            </a:lvl2pPr>
            <a:lvl3pPr marL="1143000" indent="-228600" defTabSz="995363">
              <a:defRPr sz="1000" b="1">
                <a:solidFill>
                  <a:schemeClr val="tx1"/>
                </a:solidFill>
                <a:latin typeface="Sodexho" pitchFamily="50" charset="0"/>
              </a:defRPr>
            </a:lvl3pPr>
            <a:lvl4pPr marL="1600200" indent="-228600" defTabSz="995363">
              <a:defRPr sz="1000" b="1">
                <a:solidFill>
                  <a:schemeClr val="tx1"/>
                </a:solidFill>
                <a:latin typeface="Sodexho" pitchFamily="50" charset="0"/>
              </a:defRPr>
            </a:lvl4pPr>
            <a:lvl5pPr marL="2057400" indent="-228600" defTabSz="995363">
              <a:defRPr sz="1000" b="1">
                <a:solidFill>
                  <a:schemeClr val="tx1"/>
                </a:solidFill>
                <a:latin typeface="Sodexho" pitchFamily="50" charset="0"/>
              </a:defRPr>
            </a:lvl5pPr>
            <a:lvl6pPr marL="25146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itchFamily="50" charset="0"/>
              </a:defRPr>
            </a:lvl6pPr>
            <a:lvl7pPr marL="29718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itchFamily="50" charset="0"/>
              </a:defRPr>
            </a:lvl7pPr>
            <a:lvl8pPr marL="34290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itchFamily="50" charset="0"/>
              </a:defRPr>
            </a:lvl8pPr>
            <a:lvl9pPr marL="38862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itchFamily="50" charset="0"/>
              </a:defRPr>
            </a:lvl9pPr>
          </a:lstStyle>
          <a:p>
            <a:pPr algn="ctr">
              <a:lnSpc>
                <a:spcPct val="150000"/>
              </a:lnSpc>
              <a:spcBef>
                <a:spcPct val="50000"/>
              </a:spcBef>
            </a:pPr>
            <a:r>
              <a:rPr lang="fr-FR" altLang="fr-FR" sz="1200" b="0" dirty="0">
                <a:latin typeface="Arial" panose="020B0604020202020204" pitchFamily="34" charset="0"/>
              </a:rPr>
              <a:t>Salade de Farfalles</a:t>
            </a:r>
          </a:p>
          <a:p>
            <a:pPr marL="171450" indent="-171450" algn="ctr">
              <a:lnSpc>
                <a:spcPct val="150000"/>
              </a:lnSpc>
              <a:spcBef>
                <a:spcPct val="50000"/>
              </a:spcBef>
              <a:buFont typeface="Wingdings" panose="05000000000000000000" pitchFamily="2" charset="2"/>
              <a:buChar char="v"/>
            </a:pPr>
            <a:r>
              <a:rPr lang="fr-FR" altLang="fr-FR" sz="1200" b="0" dirty="0">
                <a:latin typeface="Arial" panose="020B0604020202020204" pitchFamily="34" charset="0"/>
              </a:rPr>
              <a:t> </a:t>
            </a:r>
          </a:p>
          <a:p>
            <a:pPr algn="ctr">
              <a:lnSpc>
                <a:spcPct val="150000"/>
              </a:lnSpc>
              <a:spcBef>
                <a:spcPct val="50000"/>
              </a:spcBef>
            </a:pPr>
            <a:r>
              <a:rPr lang="fr-FR" altLang="fr-FR" sz="1200" b="0" dirty="0">
                <a:latin typeface="Arial" panose="020B0604020202020204" pitchFamily="34" charset="0"/>
              </a:rPr>
              <a:t>Croustillants de merlu et citron</a:t>
            </a:r>
          </a:p>
          <a:p>
            <a:pPr algn="ctr">
              <a:lnSpc>
                <a:spcPct val="150000"/>
              </a:lnSpc>
            </a:pPr>
            <a:r>
              <a:rPr lang="fr-FR" altLang="fr-FR" sz="1200" b="0" dirty="0">
                <a:latin typeface="Arial" panose="020B0604020202020204" pitchFamily="34" charset="0"/>
              </a:rPr>
              <a:t>Epinards à la crème </a:t>
            </a:r>
          </a:p>
          <a:p>
            <a:pPr marL="171450" indent="-171450" algn="ctr">
              <a:lnSpc>
                <a:spcPct val="150000"/>
              </a:lnSpc>
              <a:spcBef>
                <a:spcPct val="50000"/>
              </a:spcBef>
              <a:buFont typeface="Wingdings" panose="05000000000000000000" pitchFamily="2" charset="2"/>
              <a:buChar char="v"/>
            </a:pPr>
            <a:r>
              <a:rPr lang="fr-FR" altLang="fr-FR" sz="1200" b="0" dirty="0">
                <a:latin typeface="Arial" panose="020B0604020202020204" pitchFamily="34" charset="0"/>
              </a:rPr>
              <a:t> </a:t>
            </a:r>
          </a:p>
          <a:p>
            <a:pPr algn="ctr">
              <a:lnSpc>
                <a:spcPct val="150000"/>
              </a:lnSpc>
              <a:spcBef>
                <a:spcPct val="50000"/>
              </a:spcBef>
            </a:pPr>
            <a:r>
              <a:rPr lang="fr-FR" altLang="fr-FR" sz="1200" b="0" dirty="0">
                <a:latin typeface="Arial" panose="020B0604020202020204" pitchFamily="34" charset="0"/>
              </a:rPr>
              <a:t>Yaourt aromatisé</a:t>
            </a:r>
          </a:p>
          <a:p>
            <a:pPr marL="171450" indent="-171450" algn="ctr">
              <a:lnSpc>
                <a:spcPct val="150000"/>
              </a:lnSpc>
              <a:spcBef>
                <a:spcPct val="50000"/>
              </a:spcBef>
              <a:buFont typeface="Wingdings" panose="05000000000000000000" pitchFamily="2" charset="2"/>
              <a:buChar char="v"/>
            </a:pPr>
            <a:r>
              <a:rPr lang="fr-FR" altLang="fr-FR" sz="1200" b="0" dirty="0">
                <a:latin typeface="Arial" panose="020B0604020202020204" pitchFamily="34" charset="0"/>
              </a:rPr>
              <a:t> </a:t>
            </a:r>
          </a:p>
          <a:p>
            <a:pPr algn="ctr">
              <a:lnSpc>
                <a:spcPct val="150000"/>
              </a:lnSpc>
              <a:spcBef>
                <a:spcPct val="50000"/>
              </a:spcBef>
            </a:pPr>
            <a:r>
              <a:rPr lang="fr-FR" altLang="fr-FR" sz="1200" b="0" dirty="0">
                <a:latin typeface="Arial" panose="020B0604020202020204" pitchFamily="34" charset="0"/>
              </a:rPr>
              <a:t>Fruit</a:t>
            </a:r>
          </a:p>
        </p:txBody>
      </p:sp>
      <p:sp>
        <p:nvSpPr>
          <p:cNvPr id="5124" name="Text Box 5"/>
          <p:cNvSpPr txBox="1">
            <a:spLocks noChangeArrowheads="1"/>
          </p:cNvSpPr>
          <p:nvPr/>
        </p:nvSpPr>
        <p:spPr bwMode="auto">
          <a:xfrm>
            <a:off x="2466380" y="2268537"/>
            <a:ext cx="2016224" cy="3814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562" tIns="49782" rIns="99562" bIns="49782"/>
          <a:lstStyle>
            <a:lvl1pPr defTabSz="995363">
              <a:defRPr sz="1000" b="1">
                <a:solidFill>
                  <a:schemeClr val="tx1"/>
                </a:solidFill>
                <a:latin typeface="Sodexho" pitchFamily="50" charset="0"/>
              </a:defRPr>
            </a:lvl1pPr>
            <a:lvl2pPr marL="742950" indent="-285750" defTabSz="995363">
              <a:defRPr sz="1000" b="1">
                <a:solidFill>
                  <a:schemeClr val="tx1"/>
                </a:solidFill>
                <a:latin typeface="Sodexho" pitchFamily="50" charset="0"/>
              </a:defRPr>
            </a:lvl2pPr>
            <a:lvl3pPr marL="1143000" indent="-228600" defTabSz="995363">
              <a:defRPr sz="1000" b="1">
                <a:solidFill>
                  <a:schemeClr val="tx1"/>
                </a:solidFill>
                <a:latin typeface="Sodexho" pitchFamily="50" charset="0"/>
              </a:defRPr>
            </a:lvl3pPr>
            <a:lvl4pPr marL="1600200" indent="-228600" defTabSz="995363">
              <a:defRPr sz="1000" b="1">
                <a:solidFill>
                  <a:schemeClr val="tx1"/>
                </a:solidFill>
                <a:latin typeface="Sodexho" pitchFamily="50" charset="0"/>
              </a:defRPr>
            </a:lvl4pPr>
            <a:lvl5pPr marL="2057400" indent="-228600" defTabSz="995363">
              <a:defRPr sz="1000" b="1">
                <a:solidFill>
                  <a:schemeClr val="tx1"/>
                </a:solidFill>
                <a:latin typeface="Sodexho" pitchFamily="50" charset="0"/>
              </a:defRPr>
            </a:lvl5pPr>
            <a:lvl6pPr marL="25146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itchFamily="50" charset="0"/>
              </a:defRPr>
            </a:lvl6pPr>
            <a:lvl7pPr marL="29718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itchFamily="50" charset="0"/>
              </a:defRPr>
            </a:lvl7pPr>
            <a:lvl8pPr marL="34290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itchFamily="50" charset="0"/>
              </a:defRPr>
            </a:lvl8pPr>
            <a:lvl9pPr marL="38862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itchFamily="50" charset="0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fr-FR" altLang="fr-FR" sz="1200" b="0" dirty="0">
                <a:latin typeface="Arial" panose="020B0604020202020204" pitchFamily="34" charset="0"/>
              </a:rPr>
              <a:t>Concombre vinaigrette</a:t>
            </a:r>
            <a:endParaRPr lang="fr-FR" altLang="fr-FR" sz="1200" dirty="0">
              <a:latin typeface="Lucida Handwriting" panose="03010101010101010101" pitchFamily="66" charset="0"/>
            </a:endParaRPr>
          </a:p>
          <a:p>
            <a:pPr marL="171450" indent="-171450" algn="ctr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fr-FR" altLang="fr-FR" sz="1200" dirty="0">
                <a:latin typeface="Lucida Handwriting" panose="03010101010101010101" pitchFamily="66" charset="0"/>
              </a:rPr>
              <a:t> </a:t>
            </a:r>
          </a:p>
          <a:p>
            <a:pPr algn="ctr">
              <a:lnSpc>
                <a:spcPct val="150000"/>
              </a:lnSpc>
            </a:pPr>
            <a:r>
              <a:rPr lang="fr-FR" altLang="fr-FR" sz="1200" b="0" dirty="0">
                <a:latin typeface="Arial" panose="020B0604020202020204" pitchFamily="34" charset="0"/>
              </a:rPr>
              <a:t>Rôti de porc au jus</a:t>
            </a:r>
          </a:p>
          <a:p>
            <a:pPr algn="ctr">
              <a:lnSpc>
                <a:spcPct val="150000"/>
              </a:lnSpc>
            </a:pPr>
            <a:r>
              <a:rPr lang="fr-FR" altLang="fr-FR" sz="1200" b="0" dirty="0">
                <a:latin typeface="Arial" panose="020B0604020202020204" pitchFamily="34" charset="0"/>
              </a:rPr>
              <a:t>Chou-fleur persillé</a:t>
            </a:r>
          </a:p>
          <a:p>
            <a:pPr algn="ctr">
              <a:lnSpc>
                <a:spcPct val="150000"/>
              </a:lnSpc>
            </a:pPr>
            <a:endParaRPr lang="fr-FR" altLang="fr-FR" sz="1200" b="0" dirty="0">
              <a:latin typeface="Arial" panose="020B0604020202020204" pitchFamily="34" charset="0"/>
            </a:endParaRPr>
          </a:p>
          <a:p>
            <a:pPr marL="171450" indent="-171450" algn="ctr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fr-FR" altLang="fr-FR" sz="1200" b="0" dirty="0">
                <a:latin typeface="Arial" panose="020B0604020202020204" pitchFamily="34" charset="0"/>
              </a:rPr>
              <a:t> </a:t>
            </a:r>
          </a:p>
          <a:p>
            <a:pPr algn="ctr">
              <a:lnSpc>
                <a:spcPct val="150000"/>
              </a:lnSpc>
            </a:pPr>
            <a:r>
              <a:rPr lang="fr-FR" altLang="fr-FR" sz="1200" b="0" dirty="0">
                <a:latin typeface="Arial" panose="020B0604020202020204" pitchFamily="34" charset="0"/>
              </a:rPr>
              <a:t>Carré frais</a:t>
            </a:r>
          </a:p>
          <a:p>
            <a:pPr marL="171450" indent="-171450" algn="ctr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fr-FR" altLang="fr-FR" sz="1200" b="0" dirty="0">
                <a:latin typeface="Arial" panose="020B0604020202020204" pitchFamily="34" charset="0"/>
              </a:rPr>
              <a:t> </a:t>
            </a:r>
          </a:p>
          <a:p>
            <a:pPr algn="ctr">
              <a:lnSpc>
                <a:spcPct val="150000"/>
              </a:lnSpc>
            </a:pPr>
            <a:r>
              <a:rPr lang="fr-FR" altLang="fr-FR" sz="1200" b="0" dirty="0">
                <a:latin typeface="Arial" panose="020B0604020202020204" pitchFamily="34" charset="0"/>
              </a:rPr>
              <a:t>Flan nappé caramel</a:t>
            </a:r>
          </a:p>
          <a:p>
            <a:pPr algn="ctr">
              <a:lnSpc>
                <a:spcPct val="150000"/>
              </a:lnSpc>
              <a:spcBef>
                <a:spcPct val="50000"/>
              </a:spcBef>
            </a:pPr>
            <a:endParaRPr lang="fr-FR" altLang="fr-FR" sz="1200" dirty="0">
              <a:latin typeface="Arial" panose="020B0604020202020204" pitchFamily="34" charset="0"/>
            </a:endParaRPr>
          </a:p>
        </p:txBody>
      </p:sp>
      <p:sp>
        <p:nvSpPr>
          <p:cNvPr id="5125" name="Text Box 15"/>
          <p:cNvSpPr txBox="1">
            <a:spLocks noChangeArrowheads="1"/>
          </p:cNvSpPr>
          <p:nvPr/>
        </p:nvSpPr>
        <p:spPr bwMode="auto">
          <a:xfrm>
            <a:off x="594147" y="2268463"/>
            <a:ext cx="1800225" cy="3814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562" tIns="49782" rIns="99562" bIns="49782"/>
          <a:lstStyle>
            <a:lvl1pPr defTabSz="995363">
              <a:defRPr sz="1000" b="1">
                <a:solidFill>
                  <a:schemeClr val="tx1"/>
                </a:solidFill>
                <a:latin typeface="Sodexho" pitchFamily="50" charset="0"/>
              </a:defRPr>
            </a:lvl1pPr>
            <a:lvl2pPr marL="742950" indent="-285750" defTabSz="995363">
              <a:defRPr sz="1000" b="1">
                <a:solidFill>
                  <a:schemeClr val="tx1"/>
                </a:solidFill>
                <a:latin typeface="Sodexho" pitchFamily="50" charset="0"/>
              </a:defRPr>
            </a:lvl2pPr>
            <a:lvl3pPr marL="1143000" indent="-228600" defTabSz="995363">
              <a:defRPr sz="1000" b="1">
                <a:solidFill>
                  <a:schemeClr val="tx1"/>
                </a:solidFill>
                <a:latin typeface="Sodexho" pitchFamily="50" charset="0"/>
              </a:defRPr>
            </a:lvl3pPr>
            <a:lvl4pPr marL="1600200" indent="-228600" defTabSz="995363">
              <a:defRPr sz="1000" b="1">
                <a:solidFill>
                  <a:schemeClr val="tx1"/>
                </a:solidFill>
                <a:latin typeface="Sodexho" pitchFamily="50" charset="0"/>
              </a:defRPr>
            </a:lvl4pPr>
            <a:lvl5pPr marL="2057400" indent="-228600" defTabSz="995363">
              <a:defRPr sz="1000" b="1">
                <a:solidFill>
                  <a:schemeClr val="tx1"/>
                </a:solidFill>
                <a:latin typeface="Sodexho" pitchFamily="50" charset="0"/>
              </a:defRPr>
            </a:lvl5pPr>
            <a:lvl6pPr marL="25146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itchFamily="50" charset="0"/>
              </a:defRPr>
            </a:lvl6pPr>
            <a:lvl7pPr marL="29718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itchFamily="50" charset="0"/>
              </a:defRPr>
            </a:lvl7pPr>
            <a:lvl8pPr marL="34290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itchFamily="50" charset="0"/>
              </a:defRPr>
            </a:lvl8pPr>
            <a:lvl9pPr marL="38862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itchFamily="50" charset="0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fr-FR" altLang="fr-FR" sz="1200" b="0" dirty="0">
                <a:latin typeface="Arial" panose="020B0604020202020204" pitchFamily="34" charset="0"/>
              </a:rPr>
              <a:t>Salade verte et œuf dur</a:t>
            </a:r>
          </a:p>
          <a:p>
            <a:pPr marL="171450" indent="-171450" algn="ctr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fr-FR" altLang="fr-FR" sz="1200" b="0" dirty="0">
                <a:latin typeface="Arial" panose="020B0604020202020204" pitchFamily="34" charset="0"/>
              </a:rPr>
              <a:t> </a:t>
            </a:r>
          </a:p>
          <a:p>
            <a:pPr algn="ctr">
              <a:lnSpc>
                <a:spcPct val="150000"/>
              </a:lnSpc>
            </a:pPr>
            <a:r>
              <a:rPr lang="fr-FR" altLang="fr-FR" sz="1200" b="0" dirty="0">
                <a:latin typeface="Arial" panose="020B0604020202020204" pitchFamily="34" charset="0"/>
              </a:rPr>
              <a:t>Sauté de dinde  sauce Esterel</a:t>
            </a:r>
          </a:p>
          <a:p>
            <a:pPr algn="ctr">
              <a:lnSpc>
                <a:spcPct val="150000"/>
              </a:lnSpc>
            </a:pPr>
            <a:endParaRPr lang="fr-FR" altLang="fr-FR" sz="1200" b="0" dirty="0">
              <a:latin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fr-FR" altLang="fr-FR" sz="1200" b="0" dirty="0">
                <a:latin typeface="Arial" panose="020B0604020202020204" pitchFamily="34" charset="0"/>
              </a:rPr>
              <a:t>Boulgour</a:t>
            </a:r>
          </a:p>
          <a:p>
            <a:pPr marL="171450" indent="-171450" algn="ctr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fr-FR" altLang="fr-FR" sz="1200" b="0" dirty="0">
                <a:latin typeface="Arial" panose="020B0604020202020204" pitchFamily="34" charset="0"/>
              </a:rPr>
              <a:t> </a:t>
            </a:r>
          </a:p>
          <a:p>
            <a:pPr algn="ctr">
              <a:lnSpc>
                <a:spcPct val="150000"/>
              </a:lnSpc>
            </a:pPr>
            <a:r>
              <a:rPr lang="fr-FR" altLang="fr-FR" sz="1200" b="0" dirty="0">
                <a:latin typeface="Arial" panose="020B0604020202020204" pitchFamily="34" charset="0"/>
              </a:rPr>
              <a:t>Tomme Grise</a:t>
            </a:r>
          </a:p>
          <a:p>
            <a:pPr marL="171450" indent="-171450" algn="ctr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fr-FR" altLang="fr-FR" sz="1200" b="0" dirty="0">
                <a:latin typeface="Arial" panose="020B0604020202020204" pitchFamily="34" charset="0"/>
              </a:rPr>
              <a:t> </a:t>
            </a:r>
          </a:p>
          <a:p>
            <a:pPr algn="ctr">
              <a:lnSpc>
                <a:spcPct val="150000"/>
              </a:lnSpc>
            </a:pPr>
            <a:r>
              <a:rPr lang="fr-FR" altLang="fr-FR" sz="1200" b="0" dirty="0">
                <a:latin typeface="Arial" panose="020B0604020202020204" pitchFamily="34" charset="0"/>
              </a:rPr>
              <a:t>Abricots au sirop</a:t>
            </a:r>
          </a:p>
          <a:p>
            <a:pPr algn="ctr">
              <a:lnSpc>
                <a:spcPct val="150000"/>
              </a:lnSpc>
            </a:pPr>
            <a:endParaRPr lang="fr-FR" altLang="fr-FR" sz="1200" b="0" dirty="0">
              <a:latin typeface="Arial" panose="020B0604020202020204" pitchFamily="34" charset="0"/>
            </a:endParaRPr>
          </a:p>
        </p:txBody>
      </p:sp>
      <p:sp>
        <p:nvSpPr>
          <p:cNvPr id="5126" name="Text Box 22"/>
          <p:cNvSpPr txBox="1">
            <a:spLocks noChangeArrowheads="1"/>
          </p:cNvSpPr>
          <p:nvPr/>
        </p:nvSpPr>
        <p:spPr bwMode="auto">
          <a:xfrm>
            <a:off x="6426200" y="2268538"/>
            <a:ext cx="1800225" cy="3814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562" tIns="49782" rIns="99562" bIns="49782"/>
          <a:lstStyle>
            <a:lvl1pPr defTabSz="995363">
              <a:defRPr sz="1000" b="1">
                <a:solidFill>
                  <a:schemeClr val="tx1"/>
                </a:solidFill>
                <a:latin typeface="Sodexho" pitchFamily="50" charset="0"/>
              </a:defRPr>
            </a:lvl1pPr>
            <a:lvl2pPr marL="742950" indent="-285750" defTabSz="995363">
              <a:defRPr sz="1000" b="1">
                <a:solidFill>
                  <a:schemeClr val="tx1"/>
                </a:solidFill>
                <a:latin typeface="Sodexho" pitchFamily="50" charset="0"/>
              </a:defRPr>
            </a:lvl2pPr>
            <a:lvl3pPr marL="1143000" indent="-228600" defTabSz="995363">
              <a:defRPr sz="1000" b="1">
                <a:solidFill>
                  <a:schemeClr val="tx1"/>
                </a:solidFill>
                <a:latin typeface="Sodexho" pitchFamily="50" charset="0"/>
              </a:defRPr>
            </a:lvl3pPr>
            <a:lvl4pPr marL="1600200" indent="-228600" defTabSz="995363">
              <a:defRPr sz="1000" b="1">
                <a:solidFill>
                  <a:schemeClr val="tx1"/>
                </a:solidFill>
                <a:latin typeface="Sodexho" pitchFamily="50" charset="0"/>
              </a:defRPr>
            </a:lvl4pPr>
            <a:lvl5pPr marL="2057400" indent="-228600" defTabSz="995363">
              <a:defRPr sz="1000" b="1">
                <a:solidFill>
                  <a:schemeClr val="tx1"/>
                </a:solidFill>
                <a:latin typeface="Sodexho" pitchFamily="50" charset="0"/>
              </a:defRPr>
            </a:lvl5pPr>
            <a:lvl6pPr marL="25146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itchFamily="50" charset="0"/>
              </a:defRPr>
            </a:lvl6pPr>
            <a:lvl7pPr marL="29718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itchFamily="50" charset="0"/>
              </a:defRPr>
            </a:lvl7pPr>
            <a:lvl8pPr marL="34290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itchFamily="50" charset="0"/>
              </a:defRPr>
            </a:lvl8pPr>
            <a:lvl9pPr marL="38862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itchFamily="50" charset="0"/>
              </a:defRPr>
            </a:lvl9pPr>
          </a:lstStyle>
          <a:p>
            <a:pPr algn="ctr">
              <a:lnSpc>
                <a:spcPct val="150000"/>
              </a:lnSpc>
              <a:spcBef>
                <a:spcPct val="50000"/>
              </a:spcBef>
            </a:pPr>
            <a:r>
              <a:rPr lang="fr-FR" altLang="fr-FR" sz="1200" b="0" dirty="0">
                <a:latin typeface="Arial" panose="020B0604020202020204" pitchFamily="34" charset="0"/>
              </a:rPr>
              <a:t>Macédoine de légumes </a:t>
            </a:r>
          </a:p>
          <a:p>
            <a:pPr marL="171450" indent="-171450" algn="ctr">
              <a:lnSpc>
                <a:spcPct val="150000"/>
              </a:lnSpc>
              <a:spcBef>
                <a:spcPct val="50000"/>
              </a:spcBef>
              <a:buFont typeface="Wingdings" panose="05000000000000000000" pitchFamily="2" charset="2"/>
              <a:buChar char="v"/>
            </a:pPr>
            <a:r>
              <a:rPr lang="fr-FR" altLang="fr-FR" sz="1200" b="0" dirty="0">
                <a:latin typeface="Arial" panose="020B0604020202020204" pitchFamily="34" charset="0"/>
              </a:rPr>
              <a:t> </a:t>
            </a:r>
          </a:p>
          <a:p>
            <a:pPr algn="ctr">
              <a:lnSpc>
                <a:spcPct val="150000"/>
              </a:lnSpc>
              <a:spcBef>
                <a:spcPct val="50000"/>
              </a:spcBef>
            </a:pPr>
            <a:r>
              <a:rPr lang="fr-FR" altLang="fr-FR" sz="1200" b="0" dirty="0">
                <a:latin typeface="Arial" panose="020B0604020202020204" pitchFamily="34" charset="0"/>
              </a:rPr>
              <a:t>Goulasch Hongrois</a:t>
            </a:r>
          </a:p>
          <a:p>
            <a:pPr algn="ctr">
              <a:lnSpc>
                <a:spcPct val="150000"/>
              </a:lnSpc>
            </a:pPr>
            <a:r>
              <a:rPr lang="fr-FR" altLang="fr-FR" sz="1200" b="0" dirty="0">
                <a:latin typeface="Arial" panose="020B0604020202020204" pitchFamily="34" charset="0"/>
              </a:rPr>
              <a:t>Pommes vapeur</a:t>
            </a:r>
          </a:p>
          <a:p>
            <a:pPr marL="171450" indent="-171450" algn="ctr">
              <a:lnSpc>
                <a:spcPct val="150000"/>
              </a:lnSpc>
              <a:spcBef>
                <a:spcPct val="50000"/>
              </a:spcBef>
              <a:buFont typeface="Wingdings" panose="05000000000000000000" pitchFamily="2" charset="2"/>
              <a:buChar char="v"/>
            </a:pPr>
            <a:r>
              <a:rPr lang="fr-FR" altLang="fr-FR" sz="1200" b="0" dirty="0">
                <a:latin typeface="Arial" panose="020B0604020202020204" pitchFamily="34" charset="0"/>
              </a:rPr>
              <a:t> </a:t>
            </a:r>
          </a:p>
          <a:p>
            <a:pPr algn="ctr">
              <a:lnSpc>
                <a:spcPct val="150000"/>
              </a:lnSpc>
            </a:pPr>
            <a:r>
              <a:rPr lang="fr-FR" altLang="fr-FR" sz="1200" b="0" dirty="0">
                <a:latin typeface="Arial" panose="020B0604020202020204" pitchFamily="34" charset="0"/>
              </a:rPr>
              <a:t>Bûche mi- chèvre</a:t>
            </a:r>
          </a:p>
          <a:p>
            <a:pPr marL="171450" indent="-171450" algn="ctr">
              <a:lnSpc>
                <a:spcPct val="150000"/>
              </a:lnSpc>
              <a:spcBef>
                <a:spcPct val="50000"/>
              </a:spcBef>
              <a:buFont typeface="Wingdings" panose="05000000000000000000" pitchFamily="2" charset="2"/>
              <a:buChar char="v"/>
            </a:pPr>
            <a:r>
              <a:rPr lang="fr-FR" altLang="fr-FR" sz="1200" b="0" dirty="0">
                <a:latin typeface="Arial" panose="020B0604020202020204" pitchFamily="34" charset="0"/>
              </a:rPr>
              <a:t> </a:t>
            </a:r>
          </a:p>
          <a:p>
            <a:pPr algn="ctr">
              <a:lnSpc>
                <a:spcPct val="150000"/>
              </a:lnSpc>
              <a:spcBef>
                <a:spcPct val="50000"/>
              </a:spcBef>
            </a:pPr>
            <a:r>
              <a:rPr lang="fr-FR" altLang="fr-FR" sz="1200" b="0" dirty="0">
                <a:latin typeface="Arial" panose="020B0604020202020204" pitchFamily="34" charset="0"/>
              </a:rPr>
              <a:t>Fruit</a:t>
            </a:r>
            <a:endParaRPr lang="fr-FR" altLang="fr-FR" sz="1200" dirty="0">
              <a:latin typeface="Arial" panose="020B0604020202020204" pitchFamily="34" charset="0"/>
            </a:endParaRPr>
          </a:p>
        </p:txBody>
      </p:sp>
      <p:sp>
        <p:nvSpPr>
          <p:cNvPr id="5127" name="Text Box 33"/>
          <p:cNvSpPr txBox="1">
            <a:spLocks noChangeArrowheads="1"/>
          </p:cNvSpPr>
          <p:nvPr/>
        </p:nvSpPr>
        <p:spPr bwMode="auto">
          <a:xfrm>
            <a:off x="522288" y="180975"/>
            <a:ext cx="4310062" cy="83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995363">
              <a:defRPr sz="1000" b="1">
                <a:solidFill>
                  <a:schemeClr val="tx1"/>
                </a:solidFill>
                <a:latin typeface="Sodexho" pitchFamily="50" charset="0"/>
              </a:defRPr>
            </a:lvl1pPr>
            <a:lvl2pPr marL="742950" indent="-285750" defTabSz="995363">
              <a:defRPr sz="1000" b="1">
                <a:solidFill>
                  <a:schemeClr val="tx1"/>
                </a:solidFill>
                <a:latin typeface="Sodexho" pitchFamily="50" charset="0"/>
              </a:defRPr>
            </a:lvl2pPr>
            <a:lvl3pPr marL="1143000" indent="-228600" defTabSz="995363">
              <a:defRPr sz="1000" b="1">
                <a:solidFill>
                  <a:schemeClr val="tx1"/>
                </a:solidFill>
                <a:latin typeface="Sodexho" pitchFamily="50" charset="0"/>
              </a:defRPr>
            </a:lvl3pPr>
            <a:lvl4pPr marL="1600200" indent="-228600" defTabSz="995363">
              <a:defRPr sz="1000" b="1">
                <a:solidFill>
                  <a:schemeClr val="tx1"/>
                </a:solidFill>
                <a:latin typeface="Sodexho" pitchFamily="50" charset="0"/>
              </a:defRPr>
            </a:lvl4pPr>
            <a:lvl5pPr marL="2057400" indent="-228600" defTabSz="995363">
              <a:defRPr sz="1000" b="1">
                <a:solidFill>
                  <a:schemeClr val="tx1"/>
                </a:solidFill>
                <a:latin typeface="Sodexho" pitchFamily="50" charset="0"/>
              </a:defRPr>
            </a:lvl5pPr>
            <a:lvl6pPr marL="25146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itchFamily="50" charset="0"/>
              </a:defRPr>
            </a:lvl6pPr>
            <a:lvl7pPr marL="29718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itchFamily="50" charset="0"/>
              </a:defRPr>
            </a:lvl7pPr>
            <a:lvl8pPr marL="34290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itchFamily="50" charset="0"/>
              </a:defRPr>
            </a:lvl8pPr>
            <a:lvl9pPr marL="38862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itchFamily="50" charset="0"/>
              </a:defRPr>
            </a:lvl9pPr>
          </a:lstStyle>
          <a:p>
            <a:r>
              <a:rPr lang="fr-FR" altLang="fr-FR" sz="2400" b="0" dirty="0">
                <a:latin typeface="Arial" panose="020B0604020202020204" pitchFamily="34" charset="0"/>
              </a:rPr>
              <a:t>Menus </a:t>
            </a:r>
          </a:p>
          <a:p>
            <a:r>
              <a:rPr lang="fr-FR" altLang="fr-FR" sz="2400" b="0" dirty="0">
                <a:latin typeface="Arial" panose="020B0604020202020204" pitchFamily="34" charset="0"/>
              </a:rPr>
              <a:t>Semaine du 5 au 9 Mars 2018</a:t>
            </a:r>
          </a:p>
        </p:txBody>
      </p:sp>
      <p:pic>
        <p:nvPicPr>
          <p:cNvPr id="5128" name="Picture 4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1812" y="2268537"/>
            <a:ext cx="433388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30" name="Picture 5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729" y="2271712"/>
            <a:ext cx="431800" cy="428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32" name="Picture 5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0601" y="4694707"/>
            <a:ext cx="431800" cy="430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5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3164" y="5004767"/>
            <a:ext cx="431800" cy="430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3"/>
          <p:cNvSpPr txBox="1">
            <a:spLocks noChangeArrowheads="1"/>
          </p:cNvSpPr>
          <p:nvPr/>
        </p:nvSpPr>
        <p:spPr bwMode="auto">
          <a:xfrm>
            <a:off x="2541588" y="2268538"/>
            <a:ext cx="1800225" cy="3814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562" tIns="49782" rIns="99562" bIns="49782"/>
          <a:lstStyle>
            <a:lvl1pPr defTabSz="995363">
              <a:defRPr sz="1000" b="1">
                <a:solidFill>
                  <a:schemeClr val="tx1"/>
                </a:solidFill>
                <a:latin typeface="Sodexho" pitchFamily="50" charset="0"/>
              </a:defRPr>
            </a:lvl1pPr>
            <a:lvl2pPr marL="742950" indent="-285750" defTabSz="995363">
              <a:defRPr sz="1000" b="1">
                <a:solidFill>
                  <a:schemeClr val="tx1"/>
                </a:solidFill>
                <a:latin typeface="Sodexho" pitchFamily="50" charset="0"/>
              </a:defRPr>
            </a:lvl2pPr>
            <a:lvl3pPr marL="1143000" indent="-228600" defTabSz="995363">
              <a:defRPr sz="1000" b="1">
                <a:solidFill>
                  <a:schemeClr val="tx1"/>
                </a:solidFill>
                <a:latin typeface="Sodexho" pitchFamily="50" charset="0"/>
              </a:defRPr>
            </a:lvl3pPr>
            <a:lvl4pPr marL="1600200" indent="-228600" defTabSz="995363">
              <a:defRPr sz="1000" b="1">
                <a:solidFill>
                  <a:schemeClr val="tx1"/>
                </a:solidFill>
                <a:latin typeface="Sodexho" pitchFamily="50" charset="0"/>
              </a:defRPr>
            </a:lvl4pPr>
            <a:lvl5pPr marL="2057400" indent="-228600" defTabSz="995363">
              <a:defRPr sz="1000" b="1">
                <a:solidFill>
                  <a:schemeClr val="tx1"/>
                </a:solidFill>
                <a:latin typeface="Sodexho" pitchFamily="50" charset="0"/>
              </a:defRPr>
            </a:lvl5pPr>
            <a:lvl6pPr marL="25146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itchFamily="50" charset="0"/>
              </a:defRPr>
            </a:lvl6pPr>
            <a:lvl7pPr marL="29718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itchFamily="50" charset="0"/>
              </a:defRPr>
            </a:lvl7pPr>
            <a:lvl8pPr marL="34290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itchFamily="50" charset="0"/>
              </a:defRPr>
            </a:lvl8pPr>
            <a:lvl9pPr marL="38862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itchFamily="50" charset="0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fr-FR" altLang="fr-FR" sz="1200" dirty="0">
                <a:solidFill>
                  <a:srgbClr val="CC0000"/>
                </a:solidFill>
                <a:latin typeface="Arial" panose="020B0604020202020204" pitchFamily="34" charset="0"/>
              </a:rPr>
              <a:t>Mission </a:t>
            </a:r>
            <a:r>
              <a:rPr lang="fr-FR" altLang="fr-FR" sz="1200" dirty="0" err="1">
                <a:solidFill>
                  <a:srgbClr val="CC0000"/>
                </a:solidFill>
                <a:latin typeface="Arial" panose="020B0604020202020204" pitchFamily="34" charset="0"/>
              </a:rPr>
              <a:t>anti-gaspi</a:t>
            </a:r>
            <a:endParaRPr lang="fr-FR" altLang="fr-FR" sz="1200" dirty="0">
              <a:solidFill>
                <a:srgbClr val="CC0000"/>
              </a:solidFill>
              <a:latin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endParaRPr lang="fr-FR" altLang="fr-FR" sz="1200" b="0" dirty="0">
              <a:latin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fr-FR" altLang="fr-FR" sz="1200" b="0" dirty="0">
                <a:latin typeface="Arial" panose="020B0604020202020204" pitchFamily="34" charset="0"/>
              </a:rPr>
              <a:t>Carottes râpées à l’orange</a:t>
            </a:r>
          </a:p>
          <a:p>
            <a:pPr marL="171450" indent="-171450" algn="ctr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fr-FR" altLang="fr-FR" sz="1200" b="0" dirty="0">
                <a:latin typeface="Arial" panose="020B0604020202020204" pitchFamily="34" charset="0"/>
              </a:rPr>
              <a:t> </a:t>
            </a:r>
          </a:p>
          <a:p>
            <a:pPr algn="ctr">
              <a:lnSpc>
                <a:spcPct val="150000"/>
              </a:lnSpc>
            </a:pPr>
            <a:r>
              <a:rPr lang="fr-FR" altLang="fr-FR" sz="1200" b="0" dirty="0">
                <a:latin typeface="Arial" panose="020B0604020202020204" pitchFamily="34" charset="0"/>
              </a:rPr>
              <a:t>Pates bolognaise</a:t>
            </a:r>
          </a:p>
          <a:p>
            <a:pPr marL="171450" indent="-171450" algn="ctr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fr-FR" altLang="fr-FR" sz="1200" b="0" dirty="0">
                <a:latin typeface="Arial" panose="020B0604020202020204" pitchFamily="34" charset="0"/>
              </a:rPr>
              <a:t> </a:t>
            </a:r>
          </a:p>
          <a:p>
            <a:pPr algn="ctr">
              <a:lnSpc>
                <a:spcPct val="150000"/>
              </a:lnSpc>
            </a:pPr>
            <a:r>
              <a:rPr lang="fr-FR" altLang="fr-FR" sz="1200" b="0" dirty="0">
                <a:latin typeface="Arial" panose="020B0604020202020204" pitchFamily="34" charset="0"/>
              </a:rPr>
              <a:t>Salade verte </a:t>
            </a:r>
          </a:p>
          <a:p>
            <a:pPr marL="171450" indent="-171450" algn="ctr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fr-FR" altLang="fr-FR" sz="1200" b="0" dirty="0">
                <a:latin typeface="Arial" panose="020B0604020202020204" pitchFamily="34" charset="0"/>
              </a:rPr>
              <a:t> </a:t>
            </a:r>
          </a:p>
          <a:p>
            <a:pPr algn="ctr">
              <a:lnSpc>
                <a:spcPct val="150000"/>
              </a:lnSpc>
            </a:pPr>
            <a:r>
              <a:rPr lang="fr-FR" altLang="fr-FR" sz="1200" b="0" dirty="0">
                <a:latin typeface="Arial" panose="020B0604020202020204" pitchFamily="34" charset="0"/>
              </a:rPr>
              <a:t>Compote de pomme tous fruits</a:t>
            </a:r>
          </a:p>
        </p:txBody>
      </p:sp>
      <p:sp>
        <p:nvSpPr>
          <p:cNvPr id="6148" name="Text Box 5"/>
          <p:cNvSpPr txBox="1">
            <a:spLocks noChangeArrowheads="1"/>
          </p:cNvSpPr>
          <p:nvPr/>
        </p:nvSpPr>
        <p:spPr bwMode="auto">
          <a:xfrm>
            <a:off x="522288" y="2259087"/>
            <a:ext cx="1944092" cy="3814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562" tIns="49782" rIns="99562" bIns="49782"/>
          <a:lstStyle>
            <a:lvl1pPr defTabSz="995363">
              <a:defRPr sz="1000" b="1">
                <a:solidFill>
                  <a:schemeClr val="tx1"/>
                </a:solidFill>
                <a:latin typeface="Sodexho" pitchFamily="50" charset="0"/>
              </a:defRPr>
            </a:lvl1pPr>
            <a:lvl2pPr marL="742950" indent="-285750" defTabSz="995363">
              <a:defRPr sz="1000" b="1">
                <a:solidFill>
                  <a:schemeClr val="tx1"/>
                </a:solidFill>
                <a:latin typeface="Sodexho" pitchFamily="50" charset="0"/>
              </a:defRPr>
            </a:lvl2pPr>
            <a:lvl3pPr marL="1143000" indent="-228600" defTabSz="995363">
              <a:defRPr sz="1000" b="1">
                <a:solidFill>
                  <a:schemeClr val="tx1"/>
                </a:solidFill>
                <a:latin typeface="Sodexho" pitchFamily="50" charset="0"/>
              </a:defRPr>
            </a:lvl3pPr>
            <a:lvl4pPr marL="1600200" indent="-228600" defTabSz="995363">
              <a:defRPr sz="1000" b="1">
                <a:solidFill>
                  <a:schemeClr val="tx1"/>
                </a:solidFill>
                <a:latin typeface="Sodexho" pitchFamily="50" charset="0"/>
              </a:defRPr>
            </a:lvl4pPr>
            <a:lvl5pPr marL="2057400" indent="-228600" defTabSz="995363">
              <a:defRPr sz="1000" b="1">
                <a:solidFill>
                  <a:schemeClr val="tx1"/>
                </a:solidFill>
                <a:latin typeface="Sodexho" pitchFamily="50" charset="0"/>
              </a:defRPr>
            </a:lvl5pPr>
            <a:lvl6pPr marL="25146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itchFamily="50" charset="0"/>
              </a:defRPr>
            </a:lvl6pPr>
            <a:lvl7pPr marL="29718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itchFamily="50" charset="0"/>
              </a:defRPr>
            </a:lvl7pPr>
            <a:lvl8pPr marL="34290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itchFamily="50" charset="0"/>
              </a:defRPr>
            </a:lvl8pPr>
            <a:lvl9pPr marL="38862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itchFamily="50" charset="0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fr-FR" altLang="fr-FR" sz="1200" b="0" dirty="0">
                <a:latin typeface="Arial" panose="020B0604020202020204" pitchFamily="34" charset="0"/>
              </a:rPr>
              <a:t>Taboulé </a:t>
            </a:r>
          </a:p>
          <a:p>
            <a:pPr marL="171450" indent="-171450" algn="ctr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fr-FR" altLang="fr-FR" sz="1200" b="0" dirty="0">
                <a:latin typeface="Arial" panose="020B0604020202020204" pitchFamily="34" charset="0"/>
              </a:rPr>
              <a:t> </a:t>
            </a:r>
          </a:p>
          <a:p>
            <a:pPr algn="ctr">
              <a:lnSpc>
                <a:spcPct val="150000"/>
              </a:lnSpc>
            </a:pPr>
            <a:r>
              <a:rPr lang="fr-FR" altLang="fr-FR" sz="1200" b="0" dirty="0">
                <a:latin typeface="Arial" panose="020B0604020202020204" pitchFamily="34" charset="0"/>
              </a:rPr>
              <a:t>Fricadelles de bœuf au jus</a:t>
            </a:r>
          </a:p>
          <a:p>
            <a:pPr algn="ctr">
              <a:lnSpc>
                <a:spcPct val="150000"/>
              </a:lnSpc>
            </a:pPr>
            <a:r>
              <a:rPr lang="fr-FR" altLang="fr-FR" sz="1200" b="0" dirty="0">
                <a:latin typeface="Arial" panose="020B0604020202020204" pitchFamily="34" charset="0"/>
              </a:rPr>
              <a:t>Haricots beurre </a:t>
            </a:r>
          </a:p>
          <a:p>
            <a:pPr marL="171450" indent="-171450" algn="ctr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fr-FR" altLang="fr-FR" sz="1200" b="0" dirty="0">
                <a:latin typeface="Arial" panose="020B0604020202020204" pitchFamily="34" charset="0"/>
              </a:rPr>
              <a:t> </a:t>
            </a:r>
          </a:p>
          <a:p>
            <a:pPr algn="ctr">
              <a:lnSpc>
                <a:spcPct val="150000"/>
              </a:lnSpc>
            </a:pPr>
            <a:r>
              <a:rPr lang="fr-FR" altLang="fr-FR" sz="1200" b="0" dirty="0">
                <a:latin typeface="Arial" panose="020B0604020202020204" pitchFamily="34" charset="0"/>
              </a:rPr>
              <a:t>Fromage des Pyrénées</a:t>
            </a:r>
          </a:p>
          <a:p>
            <a:pPr marL="171450" indent="-171450" algn="ctr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fr-FR" altLang="fr-FR" sz="1200" b="0" dirty="0">
                <a:latin typeface="Arial" panose="020B0604020202020204" pitchFamily="34" charset="0"/>
              </a:rPr>
              <a:t> </a:t>
            </a:r>
          </a:p>
          <a:p>
            <a:pPr algn="ctr">
              <a:lnSpc>
                <a:spcPct val="150000"/>
              </a:lnSpc>
            </a:pPr>
            <a:r>
              <a:rPr lang="fr-FR" altLang="fr-FR" sz="1200" b="0" dirty="0">
                <a:latin typeface="Arial" panose="020B0604020202020204" pitchFamily="34" charset="0"/>
              </a:rPr>
              <a:t>Fruit</a:t>
            </a:r>
          </a:p>
        </p:txBody>
      </p:sp>
      <p:sp>
        <p:nvSpPr>
          <p:cNvPr id="6149" name="Text Box 15"/>
          <p:cNvSpPr txBox="1">
            <a:spLocks noChangeArrowheads="1"/>
          </p:cNvSpPr>
          <p:nvPr/>
        </p:nvSpPr>
        <p:spPr bwMode="auto">
          <a:xfrm>
            <a:off x="8371036" y="2196455"/>
            <a:ext cx="1800225" cy="3814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562" tIns="49782" rIns="99562" bIns="49782"/>
          <a:lstStyle>
            <a:lvl1pPr defTabSz="995363">
              <a:defRPr sz="1000" b="1">
                <a:solidFill>
                  <a:schemeClr val="tx1"/>
                </a:solidFill>
                <a:latin typeface="Sodexho" pitchFamily="50" charset="0"/>
              </a:defRPr>
            </a:lvl1pPr>
            <a:lvl2pPr marL="742950" indent="-285750" defTabSz="995363">
              <a:defRPr sz="1000" b="1">
                <a:solidFill>
                  <a:schemeClr val="tx1"/>
                </a:solidFill>
                <a:latin typeface="Sodexho" pitchFamily="50" charset="0"/>
              </a:defRPr>
            </a:lvl2pPr>
            <a:lvl3pPr marL="1143000" indent="-228600" defTabSz="995363">
              <a:defRPr sz="1000" b="1">
                <a:solidFill>
                  <a:schemeClr val="tx1"/>
                </a:solidFill>
                <a:latin typeface="Sodexho" pitchFamily="50" charset="0"/>
              </a:defRPr>
            </a:lvl3pPr>
            <a:lvl4pPr marL="1600200" indent="-228600" defTabSz="995363">
              <a:defRPr sz="1000" b="1">
                <a:solidFill>
                  <a:schemeClr val="tx1"/>
                </a:solidFill>
                <a:latin typeface="Sodexho" pitchFamily="50" charset="0"/>
              </a:defRPr>
            </a:lvl4pPr>
            <a:lvl5pPr marL="2057400" indent="-228600" defTabSz="995363">
              <a:defRPr sz="1000" b="1">
                <a:solidFill>
                  <a:schemeClr val="tx1"/>
                </a:solidFill>
                <a:latin typeface="Sodexho" pitchFamily="50" charset="0"/>
              </a:defRPr>
            </a:lvl5pPr>
            <a:lvl6pPr marL="25146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itchFamily="50" charset="0"/>
              </a:defRPr>
            </a:lvl6pPr>
            <a:lvl7pPr marL="29718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itchFamily="50" charset="0"/>
              </a:defRPr>
            </a:lvl7pPr>
            <a:lvl8pPr marL="34290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itchFamily="50" charset="0"/>
              </a:defRPr>
            </a:lvl8pPr>
            <a:lvl9pPr marL="38862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itchFamily="50" charset="0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fr-FR" altLang="fr-FR" sz="1200" b="0" dirty="0">
                <a:latin typeface="Arial" panose="020B0604020202020204" pitchFamily="34" charset="0"/>
              </a:rPr>
              <a:t>Potage de brocolis qui rit</a:t>
            </a:r>
          </a:p>
          <a:p>
            <a:pPr marL="171450" indent="-171450" algn="ctr">
              <a:lnSpc>
                <a:spcPct val="150000"/>
              </a:lnSpc>
              <a:spcBef>
                <a:spcPct val="50000"/>
              </a:spcBef>
              <a:buFont typeface="Wingdings" panose="05000000000000000000" pitchFamily="2" charset="2"/>
              <a:buChar char="v"/>
            </a:pPr>
            <a:r>
              <a:rPr lang="fr-FR" altLang="fr-FR" sz="1200" b="0" dirty="0">
                <a:latin typeface="Arial" panose="020B0604020202020204" pitchFamily="34" charset="0"/>
              </a:rPr>
              <a:t> </a:t>
            </a:r>
          </a:p>
          <a:p>
            <a:pPr algn="ctr">
              <a:lnSpc>
                <a:spcPct val="150000"/>
              </a:lnSpc>
              <a:spcBef>
                <a:spcPct val="50000"/>
              </a:spcBef>
            </a:pPr>
            <a:r>
              <a:rPr lang="fr-FR" altLang="fr-FR" sz="1200" b="0" dirty="0">
                <a:latin typeface="Arial" panose="020B0604020202020204" pitchFamily="34" charset="0"/>
              </a:rPr>
              <a:t>Pavé de colin au citron</a:t>
            </a:r>
          </a:p>
          <a:p>
            <a:pPr algn="ctr">
              <a:lnSpc>
                <a:spcPct val="150000"/>
              </a:lnSpc>
              <a:spcBef>
                <a:spcPct val="50000"/>
              </a:spcBef>
            </a:pPr>
            <a:r>
              <a:rPr lang="fr-FR" altLang="fr-FR" sz="1200" b="0" dirty="0">
                <a:latin typeface="Arial" panose="020B0604020202020204" pitchFamily="34" charset="0"/>
              </a:rPr>
              <a:t>Coquillettes</a:t>
            </a:r>
          </a:p>
          <a:p>
            <a:pPr marL="171450" indent="-171450" algn="ctr">
              <a:lnSpc>
                <a:spcPct val="150000"/>
              </a:lnSpc>
              <a:spcBef>
                <a:spcPct val="50000"/>
              </a:spcBef>
              <a:buFont typeface="Wingdings" panose="05000000000000000000" pitchFamily="2" charset="2"/>
              <a:buChar char="v"/>
            </a:pPr>
            <a:r>
              <a:rPr lang="fr-FR" altLang="fr-FR" sz="1200" b="0" dirty="0">
                <a:latin typeface="Arial" panose="020B0604020202020204" pitchFamily="34" charset="0"/>
              </a:rPr>
              <a:t> </a:t>
            </a:r>
          </a:p>
          <a:p>
            <a:pPr algn="ctr">
              <a:lnSpc>
                <a:spcPct val="150000"/>
              </a:lnSpc>
              <a:spcBef>
                <a:spcPct val="50000"/>
              </a:spcBef>
            </a:pPr>
            <a:r>
              <a:rPr lang="fr-FR" altLang="fr-FR" sz="1200" b="0" dirty="0">
                <a:latin typeface="Arial" panose="020B0604020202020204" pitchFamily="34" charset="0"/>
              </a:rPr>
              <a:t>Fromage blanc au sucre</a:t>
            </a:r>
          </a:p>
          <a:p>
            <a:pPr marL="171450" indent="-171450" algn="ctr">
              <a:lnSpc>
                <a:spcPct val="150000"/>
              </a:lnSpc>
              <a:spcBef>
                <a:spcPct val="50000"/>
              </a:spcBef>
              <a:buFont typeface="Wingdings" panose="05000000000000000000" pitchFamily="2" charset="2"/>
              <a:buChar char="v"/>
            </a:pPr>
            <a:r>
              <a:rPr lang="fr-FR" altLang="fr-FR" sz="1200" b="0" dirty="0">
                <a:latin typeface="Arial" panose="020B0604020202020204" pitchFamily="34" charset="0"/>
              </a:rPr>
              <a:t> </a:t>
            </a:r>
          </a:p>
          <a:p>
            <a:pPr algn="ctr">
              <a:lnSpc>
                <a:spcPct val="150000"/>
              </a:lnSpc>
              <a:spcBef>
                <a:spcPct val="50000"/>
              </a:spcBef>
            </a:pPr>
            <a:r>
              <a:rPr lang="fr-FR" altLang="fr-FR" sz="1200" b="0" dirty="0">
                <a:latin typeface="Arial" panose="020B0604020202020204" pitchFamily="34" charset="0"/>
              </a:rPr>
              <a:t>Fruit</a:t>
            </a:r>
          </a:p>
        </p:txBody>
      </p:sp>
      <p:sp>
        <p:nvSpPr>
          <p:cNvPr id="6150" name="Text Box 22"/>
          <p:cNvSpPr txBox="1">
            <a:spLocks noChangeArrowheads="1"/>
          </p:cNvSpPr>
          <p:nvPr/>
        </p:nvSpPr>
        <p:spPr bwMode="auto">
          <a:xfrm>
            <a:off x="6354763" y="2268538"/>
            <a:ext cx="1944687" cy="352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562" tIns="49782" rIns="99562" bIns="49782"/>
          <a:lstStyle>
            <a:lvl1pPr defTabSz="995363">
              <a:defRPr sz="1000" b="1">
                <a:solidFill>
                  <a:schemeClr val="tx1"/>
                </a:solidFill>
                <a:latin typeface="Sodexho" pitchFamily="50" charset="0"/>
              </a:defRPr>
            </a:lvl1pPr>
            <a:lvl2pPr marL="742950" indent="-285750" defTabSz="995363">
              <a:defRPr sz="1000" b="1">
                <a:solidFill>
                  <a:schemeClr val="tx1"/>
                </a:solidFill>
                <a:latin typeface="Sodexho" pitchFamily="50" charset="0"/>
              </a:defRPr>
            </a:lvl2pPr>
            <a:lvl3pPr marL="1143000" indent="-228600" defTabSz="995363">
              <a:defRPr sz="1000" b="1">
                <a:solidFill>
                  <a:schemeClr val="tx1"/>
                </a:solidFill>
                <a:latin typeface="Sodexho" pitchFamily="50" charset="0"/>
              </a:defRPr>
            </a:lvl3pPr>
            <a:lvl4pPr marL="1600200" indent="-228600" defTabSz="995363">
              <a:defRPr sz="1000" b="1">
                <a:solidFill>
                  <a:schemeClr val="tx1"/>
                </a:solidFill>
                <a:latin typeface="Sodexho" pitchFamily="50" charset="0"/>
              </a:defRPr>
            </a:lvl4pPr>
            <a:lvl5pPr marL="2057400" indent="-228600" defTabSz="995363">
              <a:defRPr sz="1000" b="1">
                <a:solidFill>
                  <a:schemeClr val="tx1"/>
                </a:solidFill>
                <a:latin typeface="Sodexho" pitchFamily="50" charset="0"/>
              </a:defRPr>
            </a:lvl5pPr>
            <a:lvl6pPr marL="25146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itchFamily="50" charset="0"/>
              </a:defRPr>
            </a:lvl6pPr>
            <a:lvl7pPr marL="29718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itchFamily="50" charset="0"/>
              </a:defRPr>
            </a:lvl7pPr>
            <a:lvl8pPr marL="34290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itchFamily="50" charset="0"/>
              </a:defRPr>
            </a:lvl8pPr>
            <a:lvl9pPr marL="38862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itchFamily="50" charset="0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fr-FR" altLang="fr-FR" sz="1200" b="0" dirty="0">
                <a:latin typeface="Arial" panose="020B0604020202020204" pitchFamily="34" charset="0"/>
              </a:rPr>
              <a:t>Salade iceberg et maïs</a:t>
            </a:r>
          </a:p>
          <a:p>
            <a:pPr marL="171450" indent="-171450" algn="ctr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fr-FR" altLang="fr-FR" sz="1200" b="0" dirty="0">
                <a:latin typeface="Arial" panose="020B0604020202020204" pitchFamily="34" charset="0"/>
              </a:rPr>
              <a:t> </a:t>
            </a:r>
          </a:p>
          <a:p>
            <a:pPr algn="ctr">
              <a:lnSpc>
                <a:spcPct val="150000"/>
              </a:lnSpc>
            </a:pPr>
            <a:r>
              <a:rPr lang="fr-FR" altLang="fr-FR" sz="1200" b="0" dirty="0">
                <a:latin typeface="Arial" panose="020B0604020202020204" pitchFamily="34" charset="0"/>
              </a:rPr>
              <a:t>Aiguillettes de poulet</a:t>
            </a:r>
          </a:p>
          <a:p>
            <a:pPr algn="ctr">
              <a:lnSpc>
                <a:spcPct val="150000"/>
              </a:lnSpc>
              <a:spcBef>
                <a:spcPct val="50000"/>
              </a:spcBef>
            </a:pPr>
            <a:r>
              <a:rPr lang="fr-FR" altLang="fr-FR" sz="1200" b="0" dirty="0">
                <a:latin typeface="Arial" panose="020B0604020202020204" pitchFamily="34" charset="0"/>
              </a:rPr>
              <a:t>Printanière de légumes</a:t>
            </a:r>
          </a:p>
          <a:p>
            <a:pPr marL="228600" indent="-228600" algn="ctr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fr-FR" altLang="fr-FR" sz="1200" b="0" dirty="0">
                <a:latin typeface="Arial" panose="020B0604020202020204" pitchFamily="34" charset="0"/>
              </a:rPr>
              <a:t> </a:t>
            </a:r>
          </a:p>
          <a:p>
            <a:pPr algn="ctr">
              <a:lnSpc>
                <a:spcPct val="150000"/>
              </a:lnSpc>
            </a:pPr>
            <a:r>
              <a:rPr lang="fr-FR" altLang="fr-FR" sz="1200" b="0" dirty="0" err="1">
                <a:latin typeface="Arial" panose="020B0604020202020204" pitchFamily="34" charset="0"/>
              </a:rPr>
              <a:t>Croc’lait</a:t>
            </a:r>
            <a:endParaRPr lang="fr-FR" altLang="fr-FR" sz="1200" b="0" dirty="0">
              <a:latin typeface="Arial" panose="020B0604020202020204" pitchFamily="34" charset="0"/>
            </a:endParaRPr>
          </a:p>
          <a:p>
            <a:pPr marL="171450" indent="-171450" algn="ctr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fr-FR" altLang="fr-FR" sz="1200" b="0" dirty="0">
                <a:latin typeface="Arial" panose="020B0604020202020204" pitchFamily="34" charset="0"/>
              </a:rPr>
              <a:t> </a:t>
            </a:r>
          </a:p>
          <a:p>
            <a:pPr algn="ctr">
              <a:lnSpc>
                <a:spcPct val="150000"/>
              </a:lnSpc>
            </a:pPr>
            <a:r>
              <a:rPr lang="fr-FR" altLang="fr-FR" sz="1200" b="0" dirty="0">
                <a:latin typeface="Arial" panose="020B0604020202020204" pitchFamily="34" charset="0"/>
              </a:rPr>
              <a:t>Crumble fruits rouges </a:t>
            </a:r>
          </a:p>
        </p:txBody>
      </p:sp>
      <p:sp>
        <p:nvSpPr>
          <p:cNvPr id="6151" name="Text Box 33"/>
          <p:cNvSpPr txBox="1">
            <a:spLocks noChangeArrowheads="1"/>
          </p:cNvSpPr>
          <p:nvPr/>
        </p:nvSpPr>
        <p:spPr bwMode="auto">
          <a:xfrm>
            <a:off x="522288" y="180975"/>
            <a:ext cx="4654550" cy="83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995363">
              <a:defRPr sz="1000" b="1">
                <a:solidFill>
                  <a:schemeClr val="tx1"/>
                </a:solidFill>
                <a:latin typeface="Sodexho" pitchFamily="50" charset="0"/>
              </a:defRPr>
            </a:lvl1pPr>
            <a:lvl2pPr marL="742950" indent="-285750" defTabSz="995363">
              <a:defRPr sz="1000" b="1">
                <a:solidFill>
                  <a:schemeClr val="tx1"/>
                </a:solidFill>
                <a:latin typeface="Sodexho" pitchFamily="50" charset="0"/>
              </a:defRPr>
            </a:lvl2pPr>
            <a:lvl3pPr marL="1143000" indent="-228600" defTabSz="995363">
              <a:defRPr sz="1000" b="1">
                <a:solidFill>
                  <a:schemeClr val="tx1"/>
                </a:solidFill>
                <a:latin typeface="Sodexho" pitchFamily="50" charset="0"/>
              </a:defRPr>
            </a:lvl3pPr>
            <a:lvl4pPr marL="1600200" indent="-228600" defTabSz="995363">
              <a:defRPr sz="1000" b="1">
                <a:solidFill>
                  <a:schemeClr val="tx1"/>
                </a:solidFill>
                <a:latin typeface="Sodexho" pitchFamily="50" charset="0"/>
              </a:defRPr>
            </a:lvl4pPr>
            <a:lvl5pPr marL="2057400" indent="-228600" defTabSz="995363">
              <a:defRPr sz="1000" b="1">
                <a:solidFill>
                  <a:schemeClr val="tx1"/>
                </a:solidFill>
                <a:latin typeface="Sodexho" pitchFamily="50" charset="0"/>
              </a:defRPr>
            </a:lvl5pPr>
            <a:lvl6pPr marL="25146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itchFamily="50" charset="0"/>
              </a:defRPr>
            </a:lvl6pPr>
            <a:lvl7pPr marL="29718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itchFamily="50" charset="0"/>
              </a:defRPr>
            </a:lvl7pPr>
            <a:lvl8pPr marL="34290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itchFamily="50" charset="0"/>
              </a:defRPr>
            </a:lvl8pPr>
            <a:lvl9pPr marL="38862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itchFamily="50" charset="0"/>
              </a:defRPr>
            </a:lvl9pPr>
          </a:lstStyle>
          <a:p>
            <a:r>
              <a:rPr lang="fr-FR" altLang="fr-FR" sz="2400" b="0">
                <a:latin typeface="Arial" panose="020B0604020202020204" pitchFamily="34" charset="0"/>
              </a:rPr>
              <a:t>Menus </a:t>
            </a:r>
          </a:p>
          <a:p>
            <a:r>
              <a:rPr lang="fr-FR" altLang="fr-FR" sz="2400" b="0">
                <a:latin typeface="Arial" panose="020B0604020202020204" pitchFamily="34" charset="0"/>
              </a:rPr>
              <a:t>Semaine du 12 au 16 Mars 2018</a:t>
            </a:r>
          </a:p>
        </p:txBody>
      </p:sp>
      <p:pic>
        <p:nvPicPr>
          <p:cNvPr id="6152" name="Picture 4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1723" y="4428703"/>
            <a:ext cx="433388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54" name="Picture 5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6380" y="3060551"/>
            <a:ext cx="431800" cy="430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55" name="Picture 5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51156" y="5326762"/>
            <a:ext cx="431800" cy="430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56" name="Picture 15" descr="Picto Dessert du che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5603" y="4572719"/>
            <a:ext cx="447675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9" name="Picture 5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5214" y="1908423"/>
            <a:ext cx="431800" cy="430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15" descr="Picto Dessert du che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2753" y="5363610"/>
            <a:ext cx="447675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33"/>
          <p:cNvSpPr txBox="1">
            <a:spLocks noChangeArrowheads="1"/>
          </p:cNvSpPr>
          <p:nvPr/>
        </p:nvSpPr>
        <p:spPr bwMode="auto">
          <a:xfrm>
            <a:off x="522288" y="180975"/>
            <a:ext cx="4654550" cy="83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995363">
              <a:defRPr sz="1000" b="1">
                <a:solidFill>
                  <a:schemeClr val="tx1"/>
                </a:solidFill>
                <a:latin typeface="Sodexho" pitchFamily="50" charset="0"/>
              </a:defRPr>
            </a:lvl1pPr>
            <a:lvl2pPr marL="742950" indent="-285750" defTabSz="995363">
              <a:defRPr sz="1000" b="1">
                <a:solidFill>
                  <a:schemeClr val="tx1"/>
                </a:solidFill>
                <a:latin typeface="Sodexho" pitchFamily="50" charset="0"/>
              </a:defRPr>
            </a:lvl2pPr>
            <a:lvl3pPr marL="1143000" indent="-228600" defTabSz="995363">
              <a:defRPr sz="1000" b="1">
                <a:solidFill>
                  <a:schemeClr val="tx1"/>
                </a:solidFill>
                <a:latin typeface="Sodexho" pitchFamily="50" charset="0"/>
              </a:defRPr>
            </a:lvl3pPr>
            <a:lvl4pPr marL="1600200" indent="-228600" defTabSz="995363">
              <a:defRPr sz="1000" b="1">
                <a:solidFill>
                  <a:schemeClr val="tx1"/>
                </a:solidFill>
                <a:latin typeface="Sodexho" pitchFamily="50" charset="0"/>
              </a:defRPr>
            </a:lvl4pPr>
            <a:lvl5pPr marL="2057400" indent="-228600" defTabSz="995363">
              <a:defRPr sz="1000" b="1">
                <a:solidFill>
                  <a:schemeClr val="tx1"/>
                </a:solidFill>
                <a:latin typeface="Sodexho" pitchFamily="50" charset="0"/>
              </a:defRPr>
            </a:lvl5pPr>
            <a:lvl6pPr marL="25146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itchFamily="50" charset="0"/>
              </a:defRPr>
            </a:lvl6pPr>
            <a:lvl7pPr marL="29718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itchFamily="50" charset="0"/>
              </a:defRPr>
            </a:lvl7pPr>
            <a:lvl8pPr marL="34290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itchFamily="50" charset="0"/>
              </a:defRPr>
            </a:lvl8pPr>
            <a:lvl9pPr marL="38862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itchFamily="50" charset="0"/>
              </a:defRPr>
            </a:lvl9pPr>
          </a:lstStyle>
          <a:p>
            <a:r>
              <a:rPr lang="fr-FR" altLang="fr-FR" sz="2400" b="0">
                <a:solidFill>
                  <a:srgbClr val="000000"/>
                </a:solidFill>
                <a:latin typeface="Arial" panose="020B0604020202020204" pitchFamily="34" charset="0"/>
              </a:rPr>
              <a:t>Menus de la</a:t>
            </a:r>
          </a:p>
          <a:p>
            <a:r>
              <a:rPr lang="fr-FR" altLang="fr-FR" sz="2400" b="0">
                <a:solidFill>
                  <a:srgbClr val="000000"/>
                </a:solidFill>
                <a:latin typeface="Arial" panose="020B0604020202020204" pitchFamily="34" charset="0"/>
              </a:rPr>
              <a:t>Semaine du 19 au 23 Mars 2018</a:t>
            </a: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522288" y="2283653"/>
            <a:ext cx="2016797" cy="3814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562" tIns="49782" rIns="99562" bIns="49782"/>
          <a:lstStyle>
            <a:lvl1pPr defTabSz="995363">
              <a:defRPr sz="1000" b="1">
                <a:solidFill>
                  <a:schemeClr val="tx1"/>
                </a:solidFill>
                <a:latin typeface="Sodexho" pitchFamily="50" charset="0"/>
              </a:defRPr>
            </a:lvl1pPr>
            <a:lvl2pPr marL="742950" indent="-285750" defTabSz="995363">
              <a:defRPr sz="1000" b="1">
                <a:solidFill>
                  <a:schemeClr val="tx1"/>
                </a:solidFill>
                <a:latin typeface="Sodexho" pitchFamily="50" charset="0"/>
              </a:defRPr>
            </a:lvl2pPr>
            <a:lvl3pPr marL="1143000" indent="-228600" defTabSz="995363">
              <a:defRPr sz="1000" b="1">
                <a:solidFill>
                  <a:schemeClr val="tx1"/>
                </a:solidFill>
                <a:latin typeface="Sodexho" pitchFamily="50" charset="0"/>
              </a:defRPr>
            </a:lvl3pPr>
            <a:lvl4pPr marL="1600200" indent="-228600" defTabSz="995363">
              <a:defRPr sz="1000" b="1">
                <a:solidFill>
                  <a:schemeClr val="tx1"/>
                </a:solidFill>
                <a:latin typeface="Sodexho" pitchFamily="50" charset="0"/>
              </a:defRPr>
            </a:lvl4pPr>
            <a:lvl5pPr marL="2057400" indent="-228600" defTabSz="995363">
              <a:defRPr sz="1000" b="1">
                <a:solidFill>
                  <a:schemeClr val="tx1"/>
                </a:solidFill>
                <a:latin typeface="Sodexho" pitchFamily="50" charset="0"/>
              </a:defRPr>
            </a:lvl5pPr>
            <a:lvl6pPr marL="25146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itchFamily="50" charset="0"/>
              </a:defRPr>
            </a:lvl6pPr>
            <a:lvl7pPr marL="29718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itchFamily="50" charset="0"/>
              </a:defRPr>
            </a:lvl7pPr>
            <a:lvl8pPr marL="34290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itchFamily="50" charset="0"/>
              </a:defRPr>
            </a:lvl8pPr>
            <a:lvl9pPr marL="38862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itchFamily="50" charset="0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fr-FR" altLang="fr-FR" sz="1200" b="0" dirty="0">
                <a:latin typeface="Arial" panose="020B0604020202020204" pitchFamily="34" charset="0"/>
              </a:rPr>
              <a:t>Salade de Blé </a:t>
            </a:r>
          </a:p>
          <a:p>
            <a:pPr marL="171450" indent="-171450" algn="ctr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fr-FR" altLang="fr-FR" sz="1200" b="0" dirty="0">
                <a:latin typeface="Arial" panose="020B0604020202020204" pitchFamily="34" charset="0"/>
              </a:rPr>
              <a:t> </a:t>
            </a:r>
          </a:p>
          <a:p>
            <a:pPr algn="ctr">
              <a:lnSpc>
                <a:spcPct val="150000"/>
              </a:lnSpc>
            </a:pPr>
            <a:r>
              <a:rPr lang="fr-FR" altLang="fr-FR" sz="1200" b="0" dirty="0">
                <a:latin typeface="Arial" panose="020B0604020202020204" pitchFamily="34" charset="0"/>
              </a:rPr>
              <a:t>Moelleux de poulet rôti au jus</a:t>
            </a:r>
          </a:p>
          <a:p>
            <a:pPr algn="ctr">
              <a:lnSpc>
                <a:spcPct val="150000"/>
              </a:lnSpc>
            </a:pPr>
            <a:r>
              <a:rPr lang="fr-FR" altLang="fr-FR" sz="1200" b="0" dirty="0">
                <a:latin typeface="Arial" panose="020B0604020202020204" pitchFamily="34" charset="0"/>
              </a:rPr>
              <a:t>Chou vert et carotte à la crème de thym</a:t>
            </a:r>
          </a:p>
          <a:p>
            <a:pPr marL="171450" indent="-171450" algn="ctr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fr-FR" altLang="fr-FR" sz="1200" b="0" dirty="0">
                <a:latin typeface="Arial" panose="020B0604020202020204" pitchFamily="34" charset="0"/>
              </a:rPr>
              <a:t> </a:t>
            </a:r>
          </a:p>
          <a:p>
            <a:pPr algn="ctr">
              <a:lnSpc>
                <a:spcPct val="150000"/>
              </a:lnSpc>
              <a:spcBef>
                <a:spcPct val="50000"/>
              </a:spcBef>
            </a:pPr>
            <a:r>
              <a:rPr lang="fr-FR" altLang="fr-FR" sz="1200" b="0" dirty="0">
                <a:latin typeface="Arial" panose="020B0604020202020204" pitchFamily="34" charset="0"/>
              </a:rPr>
              <a:t>Yaourt nature</a:t>
            </a:r>
          </a:p>
          <a:p>
            <a:pPr marL="171450" indent="-171450" algn="ctr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fr-FR" altLang="fr-FR" sz="1200" b="0" dirty="0">
                <a:latin typeface="Arial" panose="020B0604020202020204" pitchFamily="34" charset="0"/>
              </a:rPr>
              <a:t> </a:t>
            </a:r>
          </a:p>
          <a:p>
            <a:pPr algn="ctr">
              <a:lnSpc>
                <a:spcPct val="150000"/>
              </a:lnSpc>
            </a:pPr>
            <a:r>
              <a:rPr lang="fr-FR" altLang="fr-FR" sz="1200" b="0" dirty="0">
                <a:latin typeface="Arial" panose="020B0604020202020204" pitchFamily="34" charset="0"/>
              </a:rPr>
              <a:t>Fruit</a:t>
            </a: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2623222" y="2283654"/>
            <a:ext cx="1800225" cy="3814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562" tIns="49782" rIns="99562" bIns="49782"/>
          <a:lstStyle>
            <a:lvl1pPr defTabSz="995363">
              <a:defRPr sz="1000" b="1">
                <a:solidFill>
                  <a:schemeClr val="tx1"/>
                </a:solidFill>
                <a:latin typeface="Sodexho" pitchFamily="50" charset="0"/>
              </a:defRPr>
            </a:lvl1pPr>
            <a:lvl2pPr marL="742950" indent="-285750" defTabSz="995363">
              <a:defRPr sz="1000" b="1">
                <a:solidFill>
                  <a:schemeClr val="tx1"/>
                </a:solidFill>
                <a:latin typeface="Sodexho" pitchFamily="50" charset="0"/>
              </a:defRPr>
            </a:lvl2pPr>
            <a:lvl3pPr marL="1143000" indent="-228600" defTabSz="995363">
              <a:defRPr sz="1000" b="1">
                <a:solidFill>
                  <a:schemeClr val="tx1"/>
                </a:solidFill>
                <a:latin typeface="Sodexho" pitchFamily="50" charset="0"/>
              </a:defRPr>
            </a:lvl3pPr>
            <a:lvl4pPr marL="1600200" indent="-228600" defTabSz="995363">
              <a:defRPr sz="1000" b="1">
                <a:solidFill>
                  <a:schemeClr val="tx1"/>
                </a:solidFill>
                <a:latin typeface="Sodexho" pitchFamily="50" charset="0"/>
              </a:defRPr>
            </a:lvl4pPr>
            <a:lvl5pPr marL="2057400" indent="-228600" defTabSz="995363">
              <a:defRPr sz="1000" b="1">
                <a:solidFill>
                  <a:schemeClr val="tx1"/>
                </a:solidFill>
                <a:latin typeface="Sodexho" pitchFamily="50" charset="0"/>
              </a:defRPr>
            </a:lvl5pPr>
            <a:lvl6pPr marL="25146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itchFamily="50" charset="0"/>
              </a:defRPr>
            </a:lvl6pPr>
            <a:lvl7pPr marL="29718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itchFamily="50" charset="0"/>
              </a:defRPr>
            </a:lvl7pPr>
            <a:lvl8pPr marL="34290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itchFamily="50" charset="0"/>
              </a:defRPr>
            </a:lvl8pPr>
            <a:lvl9pPr marL="38862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itchFamily="50" charset="0"/>
              </a:defRPr>
            </a:lvl9pPr>
          </a:lstStyle>
          <a:p>
            <a:pPr algn="ctr">
              <a:lnSpc>
                <a:spcPct val="150000"/>
              </a:lnSpc>
              <a:spcBef>
                <a:spcPct val="50000"/>
              </a:spcBef>
            </a:pPr>
            <a:r>
              <a:rPr lang="fr-FR" altLang="fr-FR" sz="1200" b="0" dirty="0">
                <a:latin typeface="Arial" panose="020B0604020202020204" pitchFamily="34" charset="0"/>
              </a:rPr>
              <a:t>Radis beurre</a:t>
            </a:r>
          </a:p>
          <a:p>
            <a:pPr marL="171450" indent="-171450" algn="ctr">
              <a:lnSpc>
                <a:spcPct val="150000"/>
              </a:lnSpc>
              <a:spcBef>
                <a:spcPct val="50000"/>
              </a:spcBef>
              <a:buFont typeface="Wingdings" panose="05000000000000000000" pitchFamily="2" charset="2"/>
              <a:buChar char="v"/>
            </a:pPr>
            <a:r>
              <a:rPr lang="fr-FR" altLang="fr-FR" sz="1200" b="0" dirty="0">
                <a:latin typeface="Arial" panose="020B0604020202020204" pitchFamily="34" charset="0"/>
              </a:rPr>
              <a:t> </a:t>
            </a:r>
          </a:p>
          <a:p>
            <a:pPr algn="ctr">
              <a:lnSpc>
                <a:spcPct val="150000"/>
              </a:lnSpc>
              <a:spcBef>
                <a:spcPct val="50000"/>
              </a:spcBef>
            </a:pPr>
            <a:r>
              <a:rPr lang="fr-FR" altLang="fr-FR" sz="1200" b="0" dirty="0">
                <a:latin typeface="Arial" panose="020B0604020202020204" pitchFamily="34" charset="0"/>
              </a:rPr>
              <a:t>Chipolatas </a:t>
            </a:r>
          </a:p>
          <a:p>
            <a:pPr marL="228600" indent="-228600" algn="ctr">
              <a:lnSpc>
                <a:spcPct val="150000"/>
              </a:lnSpc>
              <a:spcBef>
                <a:spcPct val="50000"/>
              </a:spcBef>
              <a:buFont typeface="Wingdings" panose="05000000000000000000" pitchFamily="2" charset="2"/>
              <a:buChar char="v"/>
            </a:pPr>
            <a:r>
              <a:rPr lang="fr-FR" altLang="fr-FR" sz="1200" b="0" dirty="0">
                <a:latin typeface="Arial" panose="020B0604020202020204" pitchFamily="34" charset="0"/>
              </a:rPr>
              <a:t> </a:t>
            </a:r>
          </a:p>
          <a:p>
            <a:pPr algn="ctr">
              <a:lnSpc>
                <a:spcPct val="150000"/>
              </a:lnSpc>
              <a:spcBef>
                <a:spcPct val="50000"/>
              </a:spcBef>
            </a:pPr>
            <a:r>
              <a:rPr lang="fr-FR" altLang="fr-FR" sz="1200" b="0" dirty="0">
                <a:latin typeface="Arial" panose="020B0604020202020204" pitchFamily="34" charset="0"/>
              </a:rPr>
              <a:t>Petit pois</a:t>
            </a:r>
          </a:p>
          <a:p>
            <a:pPr algn="ctr">
              <a:lnSpc>
                <a:spcPct val="150000"/>
              </a:lnSpc>
              <a:spcBef>
                <a:spcPct val="50000"/>
              </a:spcBef>
            </a:pPr>
            <a:r>
              <a:rPr lang="fr-FR" altLang="fr-FR" sz="1200" b="0" dirty="0">
                <a:latin typeface="Arial" panose="020B0604020202020204" pitchFamily="34" charset="0"/>
              </a:rPr>
              <a:t>Petit cotentin</a:t>
            </a:r>
          </a:p>
          <a:p>
            <a:pPr marL="171450" indent="-171450" algn="ctr">
              <a:lnSpc>
                <a:spcPct val="150000"/>
              </a:lnSpc>
              <a:spcBef>
                <a:spcPct val="50000"/>
              </a:spcBef>
              <a:buFont typeface="Wingdings" panose="05000000000000000000" pitchFamily="2" charset="2"/>
              <a:buChar char="v"/>
            </a:pPr>
            <a:r>
              <a:rPr lang="fr-FR" altLang="fr-FR" sz="1200" b="0" dirty="0">
                <a:latin typeface="Arial" panose="020B0604020202020204" pitchFamily="34" charset="0"/>
              </a:rPr>
              <a:t> </a:t>
            </a:r>
          </a:p>
          <a:p>
            <a:pPr algn="ctr">
              <a:lnSpc>
                <a:spcPct val="150000"/>
              </a:lnSpc>
            </a:pPr>
            <a:r>
              <a:rPr lang="fr-FR" altLang="fr-FR" sz="1200" b="0" dirty="0">
                <a:latin typeface="Arial" panose="020B0604020202020204" pitchFamily="34" charset="0"/>
              </a:rPr>
              <a:t>Moelleux au chocolat</a:t>
            </a:r>
          </a:p>
          <a:p>
            <a:pPr algn="ctr">
              <a:lnSpc>
                <a:spcPct val="150000"/>
              </a:lnSpc>
            </a:pPr>
            <a:endParaRPr lang="fr-FR" altLang="fr-FR" sz="1200" dirty="0">
              <a:latin typeface="Arial" panose="020B0604020202020204" pitchFamily="34" charset="0"/>
            </a:endParaRP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8370888" y="2268538"/>
            <a:ext cx="1800225" cy="3814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562" tIns="49782" rIns="99562" bIns="49782"/>
          <a:lstStyle>
            <a:lvl1pPr defTabSz="995363">
              <a:defRPr sz="1000" b="1">
                <a:solidFill>
                  <a:schemeClr val="tx1"/>
                </a:solidFill>
                <a:latin typeface="Sodexho" pitchFamily="50" charset="0"/>
              </a:defRPr>
            </a:lvl1pPr>
            <a:lvl2pPr marL="742950" indent="-285750" defTabSz="995363">
              <a:defRPr sz="1000" b="1">
                <a:solidFill>
                  <a:schemeClr val="tx1"/>
                </a:solidFill>
                <a:latin typeface="Sodexho" pitchFamily="50" charset="0"/>
              </a:defRPr>
            </a:lvl2pPr>
            <a:lvl3pPr marL="1143000" indent="-228600" defTabSz="995363">
              <a:defRPr sz="1000" b="1">
                <a:solidFill>
                  <a:schemeClr val="tx1"/>
                </a:solidFill>
                <a:latin typeface="Sodexho" pitchFamily="50" charset="0"/>
              </a:defRPr>
            </a:lvl3pPr>
            <a:lvl4pPr marL="1600200" indent="-228600" defTabSz="995363">
              <a:defRPr sz="1000" b="1">
                <a:solidFill>
                  <a:schemeClr val="tx1"/>
                </a:solidFill>
                <a:latin typeface="Sodexho" pitchFamily="50" charset="0"/>
              </a:defRPr>
            </a:lvl4pPr>
            <a:lvl5pPr marL="2057400" indent="-228600" defTabSz="995363">
              <a:defRPr sz="1000" b="1">
                <a:solidFill>
                  <a:schemeClr val="tx1"/>
                </a:solidFill>
                <a:latin typeface="Sodexho" pitchFamily="50" charset="0"/>
              </a:defRPr>
            </a:lvl5pPr>
            <a:lvl6pPr marL="25146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itchFamily="50" charset="0"/>
              </a:defRPr>
            </a:lvl6pPr>
            <a:lvl7pPr marL="29718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itchFamily="50" charset="0"/>
              </a:defRPr>
            </a:lvl7pPr>
            <a:lvl8pPr marL="34290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itchFamily="50" charset="0"/>
              </a:defRPr>
            </a:lvl8pPr>
            <a:lvl9pPr marL="38862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itchFamily="50" charset="0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fr-FR" altLang="fr-FR" sz="1200" dirty="0">
                <a:solidFill>
                  <a:srgbClr val="00B050"/>
                </a:solidFill>
                <a:latin typeface="Arial" panose="020B0604020202020204" pitchFamily="34" charset="0"/>
              </a:rPr>
              <a:t>A l ’écoute de ma planète</a:t>
            </a:r>
          </a:p>
          <a:p>
            <a:pPr algn="ctr">
              <a:lnSpc>
                <a:spcPct val="150000"/>
              </a:lnSpc>
            </a:pPr>
            <a:endParaRPr lang="fr-FR" altLang="fr-FR" sz="1200" b="0" dirty="0">
              <a:latin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fr-FR" altLang="fr-FR" sz="1200" b="0" dirty="0">
                <a:latin typeface="Arial" panose="020B0604020202020204" pitchFamily="34" charset="0"/>
              </a:rPr>
              <a:t>Mousse de campagne et cornichon</a:t>
            </a:r>
          </a:p>
          <a:p>
            <a:pPr marL="171450" indent="-171450" algn="ctr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fr-FR" altLang="fr-FR" sz="1200" b="0" dirty="0">
                <a:latin typeface="Arial" panose="020B0604020202020204" pitchFamily="34" charset="0"/>
              </a:rPr>
              <a:t> </a:t>
            </a:r>
          </a:p>
          <a:p>
            <a:pPr algn="ctr">
              <a:lnSpc>
                <a:spcPct val="150000"/>
              </a:lnSpc>
            </a:pPr>
            <a:r>
              <a:rPr lang="fr-FR" altLang="fr-FR" sz="1200" b="0" dirty="0">
                <a:latin typeface="Arial" panose="020B0604020202020204" pitchFamily="34" charset="0"/>
              </a:rPr>
              <a:t>Marmite de merlu Pennes</a:t>
            </a:r>
          </a:p>
          <a:p>
            <a:pPr marL="171450" indent="-171450" algn="ctr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fr-FR" altLang="fr-FR" sz="1200" b="0" dirty="0">
                <a:latin typeface="Arial" panose="020B0604020202020204" pitchFamily="34" charset="0"/>
              </a:rPr>
              <a:t> </a:t>
            </a:r>
          </a:p>
          <a:p>
            <a:pPr algn="ctr">
              <a:lnSpc>
                <a:spcPct val="150000"/>
              </a:lnSpc>
            </a:pPr>
            <a:r>
              <a:rPr lang="fr-FR" altLang="fr-FR" sz="1200" b="0" dirty="0">
                <a:latin typeface="Arial" panose="020B0604020202020204" pitchFamily="34" charset="0"/>
              </a:rPr>
              <a:t>Saint-Nectaire</a:t>
            </a:r>
          </a:p>
          <a:p>
            <a:pPr marL="171450" indent="-171450" algn="ctr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fr-FR" altLang="fr-FR" sz="1200" b="0" dirty="0">
                <a:latin typeface="Arial" panose="020B0604020202020204" pitchFamily="34" charset="0"/>
              </a:rPr>
              <a:t> </a:t>
            </a:r>
          </a:p>
          <a:p>
            <a:pPr algn="ctr">
              <a:lnSpc>
                <a:spcPct val="150000"/>
              </a:lnSpc>
            </a:pPr>
            <a:r>
              <a:rPr lang="fr-FR" altLang="fr-FR" sz="1200" b="0" dirty="0">
                <a:latin typeface="Arial" panose="020B0604020202020204" pitchFamily="34" charset="0"/>
              </a:rPr>
              <a:t>Fruit</a:t>
            </a:r>
          </a:p>
        </p:txBody>
      </p:sp>
      <p:sp>
        <p:nvSpPr>
          <p:cNvPr id="7175" name="Text Box 22"/>
          <p:cNvSpPr txBox="1">
            <a:spLocks noChangeArrowheads="1"/>
          </p:cNvSpPr>
          <p:nvPr/>
        </p:nvSpPr>
        <p:spPr bwMode="auto">
          <a:xfrm>
            <a:off x="6285681" y="2268538"/>
            <a:ext cx="1800225" cy="367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562" tIns="49782" rIns="99562" bIns="49782"/>
          <a:lstStyle>
            <a:lvl1pPr defTabSz="995363">
              <a:defRPr sz="1000" b="1">
                <a:solidFill>
                  <a:schemeClr val="tx1"/>
                </a:solidFill>
                <a:latin typeface="Sodexho" pitchFamily="50" charset="0"/>
              </a:defRPr>
            </a:lvl1pPr>
            <a:lvl2pPr marL="742950" indent="-285750" defTabSz="995363">
              <a:defRPr sz="1000" b="1">
                <a:solidFill>
                  <a:schemeClr val="tx1"/>
                </a:solidFill>
                <a:latin typeface="Sodexho" pitchFamily="50" charset="0"/>
              </a:defRPr>
            </a:lvl2pPr>
            <a:lvl3pPr marL="1143000" indent="-228600" defTabSz="995363">
              <a:defRPr sz="1000" b="1">
                <a:solidFill>
                  <a:schemeClr val="tx1"/>
                </a:solidFill>
                <a:latin typeface="Sodexho" pitchFamily="50" charset="0"/>
              </a:defRPr>
            </a:lvl3pPr>
            <a:lvl4pPr marL="1600200" indent="-228600" defTabSz="995363">
              <a:defRPr sz="1000" b="1">
                <a:solidFill>
                  <a:schemeClr val="tx1"/>
                </a:solidFill>
                <a:latin typeface="Sodexho" pitchFamily="50" charset="0"/>
              </a:defRPr>
            </a:lvl4pPr>
            <a:lvl5pPr marL="2057400" indent="-228600" defTabSz="995363">
              <a:defRPr sz="1000" b="1">
                <a:solidFill>
                  <a:schemeClr val="tx1"/>
                </a:solidFill>
                <a:latin typeface="Sodexho" pitchFamily="50" charset="0"/>
              </a:defRPr>
            </a:lvl5pPr>
            <a:lvl6pPr marL="25146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itchFamily="50" charset="0"/>
              </a:defRPr>
            </a:lvl6pPr>
            <a:lvl7pPr marL="29718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itchFamily="50" charset="0"/>
              </a:defRPr>
            </a:lvl7pPr>
            <a:lvl8pPr marL="34290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itchFamily="50" charset="0"/>
              </a:defRPr>
            </a:lvl8pPr>
            <a:lvl9pPr marL="38862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itchFamily="50" charset="0"/>
              </a:defRPr>
            </a:lvl9pPr>
          </a:lstStyle>
          <a:p>
            <a:pPr algn="ctr">
              <a:lnSpc>
                <a:spcPct val="150000"/>
              </a:lnSpc>
              <a:spcBef>
                <a:spcPct val="50000"/>
              </a:spcBef>
            </a:pPr>
            <a:r>
              <a:rPr lang="fr-FR" altLang="fr-FR" sz="1200" b="0" dirty="0">
                <a:latin typeface="Arial" panose="020B0604020202020204" pitchFamily="34" charset="0"/>
              </a:rPr>
              <a:t>Coleslaw</a:t>
            </a:r>
          </a:p>
          <a:p>
            <a:pPr marL="171450" indent="-171450" algn="ctr">
              <a:lnSpc>
                <a:spcPct val="150000"/>
              </a:lnSpc>
              <a:spcBef>
                <a:spcPct val="50000"/>
              </a:spcBef>
              <a:buFont typeface="Wingdings" panose="05000000000000000000" pitchFamily="2" charset="2"/>
              <a:buChar char="v"/>
            </a:pPr>
            <a:r>
              <a:rPr lang="fr-FR" altLang="fr-FR" sz="1200" b="0" dirty="0">
                <a:latin typeface="Arial" panose="020B0604020202020204" pitchFamily="34" charset="0"/>
              </a:rPr>
              <a:t> </a:t>
            </a:r>
          </a:p>
          <a:p>
            <a:pPr algn="ctr">
              <a:lnSpc>
                <a:spcPct val="150000"/>
              </a:lnSpc>
              <a:spcBef>
                <a:spcPct val="50000"/>
              </a:spcBef>
            </a:pPr>
            <a:r>
              <a:rPr lang="fr-FR" altLang="fr-FR" sz="1200" b="0" dirty="0">
                <a:latin typeface="Arial" panose="020B0604020202020204" pitchFamily="34" charset="0"/>
                <a:cs typeface="Arial" panose="020B0604020202020204" pitchFamily="34" charset="0"/>
              </a:rPr>
              <a:t>Chili con carne</a:t>
            </a:r>
          </a:p>
          <a:p>
            <a:pPr marL="171450" indent="-171450" algn="ctr">
              <a:lnSpc>
                <a:spcPct val="150000"/>
              </a:lnSpc>
              <a:spcBef>
                <a:spcPct val="50000"/>
              </a:spcBef>
              <a:buFont typeface="Wingdings" panose="05000000000000000000" pitchFamily="2" charset="2"/>
              <a:buChar char="v"/>
            </a:pPr>
            <a:r>
              <a:rPr lang="fr-FR" altLang="fr-FR" sz="1200" b="0" dirty="0">
                <a:latin typeface="Arial" panose="020B0604020202020204" pitchFamily="34" charset="0"/>
              </a:rPr>
              <a:t> </a:t>
            </a:r>
          </a:p>
          <a:p>
            <a:pPr algn="ctr">
              <a:lnSpc>
                <a:spcPct val="150000"/>
              </a:lnSpc>
              <a:spcBef>
                <a:spcPct val="50000"/>
              </a:spcBef>
            </a:pPr>
            <a:r>
              <a:rPr lang="fr-FR" altLang="fr-FR" sz="1200" b="0" dirty="0">
                <a:latin typeface="Arial" panose="020B0604020202020204" pitchFamily="34" charset="0"/>
              </a:rPr>
              <a:t>Coulommiers</a:t>
            </a:r>
          </a:p>
          <a:p>
            <a:pPr marL="171450" indent="-171450" algn="ctr">
              <a:lnSpc>
                <a:spcPct val="150000"/>
              </a:lnSpc>
              <a:spcBef>
                <a:spcPct val="50000"/>
              </a:spcBef>
              <a:buFont typeface="Wingdings" panose="05000000000000000000" pitchFamily="2" charset="2"/>
              <a:buChar char="v"/>
            </a:pPr>
            <a:r>
              <a:rPr lang="fr-FR" altLang="fr-FR" sz="1200" b="0" dirty="0">
                <a:latin typeface="Arial" panose="020B0604020202020204" pitchFamily="34" charset="0"/>
              </a:rPr>
              <a:t> </a:t>
            </a:r>
          </a:p>
          <a:p>
            <a:pPr algn="ctr">
              <a:lnSpc>
                <a:spcPct val="150000"/>
              </a:lnSpc>
              <a:spcBef>
                <a:spcPct val="50000"/>
              </a:spcBef>
            </a:pPr>
            <a:r>
              <a:rPr lang="fr-FR" altLang="fr-FR" sz="1200" b="0" dirty="0">
                <a:latin typeface="Arial" panose="020B0604020202020204" pitchFamily="34" charset="0"/>
              </a:rPr>
              <a:t>Flan vanille nappé caramel </a:t>
            </a:r>
          </a:p>
        </p:txBody>
      </p:sp>
      <p:pic>
        <p:nvPicPr>
          <p:cNvPr id="7177" name="Picture 4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51156" y="5292551"/>
            <a:ext cx="434975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8" name="Picture 4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6300" y="4860751"/>
            <a:ext cx="431800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9" name="Picture 4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3663" y="2283653"/>
            <a:ext cx="431800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80" name="Picture 4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3551" y="2283653"/>
            <a:ext cx="433388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15" descr="Picto Dessert du che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9563" y="5076651"/>
            <a:ext cx="447675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50" descr="Picto seul-Peche Responsabl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89650" y="3975134"/>
            <a:ext cx="45085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33"/>
          <p:cNvSpPr txBox="1">
            <a:spLocks noChangeArrowheads="1"/>
          </p:cNvSpPr>
          <p:nvPr/>
        </p:nvSpPr>
        <p:spPr bwMode="auto">
          <a:xfrm>
            <a:off x="522288" y="180975"/>
            <a:ext cx="4654550" cy="83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995363">
              <a:defRPr sz="1000" b="1">
                <a:solidFill>
                  <a:schemeClr val="tx1"/>
                </a:solidFill>
                <a:latin typeface="Sodexho" pitchFamily="50" charset="0"/>
              </a:defRPr>
            </a:lvl1pPr>
            <a:lvl2pPr marL="742950" indent="-285750" defTabSz="995363">
              <a:defRPr sz="1000" b="1">
                <a:solidFill>
                  <a:schemeClr val="tx1"/>
                </a:solidFill>
                <a:latin typeface="Sodexho" pitchFamily="50" charset="0"/>
              </a:defRPr>
            </a:lvl2pPr>
            <a:lvl3pPr marL="1143000" indent="-228600" defTabSz="995363">
              <a:defRPr sz="1000" b="1">
                <a:solidFill>
                  <a:schemeClr val="tx1"/>
                </a:solidFill>
                <a:latin typeface="Sodexho" pitchFamily="50" charset="0"/>
              </a:defRPr>
            </a:lvl3pPr>
            <a:lvl4pPr marL="1600200" indent="-228600" defTabSz="995363">
              <a:defRPr sz="1000" b="1">
                <a:solidFill>
                  <a:schemeClr val="tx1"/>
                </a:solidFill>
                <a:latin typeface="Sodexho" pitchFamily="50" charset="0"/>
              </a:defRPr>
            </a:lvl4pPr>
            <a:lvl5pPr marL="2057400" indent="-228600" defTabSz="995363">
              <a:defRPr sz="1000" b="1">
                <a:solidFill>
                  <a:schemeClr val="tx1"/>
                </a:solidFill>
                <a:latin typeface="Sodexho" pitchFamily="50" charset="0"/>
              </a:defRPr>
            </a:lvl5pPr>
            <a:lvl6pPr marL="25146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itchFamily="50" charset="0"/>
              </a:defRPr>
            </a:lvl6pPr>
            <a:lvl7pPr marL="29718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itchFamily="50" charset="0"/>
              </a:defRPr>
            </a:lvl7pPr>
            <a:lvl8pPr marL="34290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itchFamily="50" charset="0"/>
              </a:defRPr>
            </a:lvl8pPr>
            <a:lvl9pPr marL="38862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itchFamily="50" charset="0"/>
              </a:defRPr>
            </a:lvl9pPr>
          </a:lstStyle>
          <a:p>
            <a:r>
              <a:rPr lang="fr-FR" altLang="fr-FR" sz="2400" b="0" dirty="0">
                <a:solidFill>
                  <a:srgbClr val="000000"/>
                </a:solidFill>
                <a:latin typeface="Arial" panose="020B0604020202020204" pitchFamily="34" charset="0"/>
              </a:rPr>
              <a:t>Menus de la</a:t>
            </a:r>
          </a:p>
          <a:p>
            <a:r>
              <a:rPr lang="fr-FR" altLang="fr-FR" sz="2400" b="0" dirty="0">
                <a:solidFill>
                  <a:srgbClr val="000000"/>
                </a:solidFill>
                <a:latin typeface="Arial" panose="020B0604020202020204" pitchFamily="34" charset="0"/>
              </a:rPr>
              <a:t>Semaine du 26 au 30 Mars 2018</a:t>
            </a: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8359487" y="2268538"/>
            <a:ext cx="1800225" cy="3814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562" tIns="49782" rIns="99562" bIns="49782"/>
          <a:lstStyle>
            <a:lvl1pPr defTabSz="995363">
              <a:defRPr sz="1000" b="1">
                <a:solidFill>
                  <a:schemeClr val="tx1"/>
                </a:solidFill>
                <a:latin typeface="Sodexho" pitchFamily="50" charset="0"/>
              </a:defRPr>
            </a:lvl1pPr>
            <a:lvl2pPr marL="742950" indent="-285750" defTabSz="995363">
              <a:defRPr sz="1000" b="1">
                <a:solidFill>
                  <a:schemeClr val="tx1"/>
                </a:solidFill>
                <a:latin typeface="Sodexho" pitchFamily="50" charset="0"/>
              </a:defRPr>
            </a:lvl2pPr>
            <a:lvl3pPr marL="1143000" indent="-228600" defTabSz="995363">
              <a:defRPr sz="1000" b="1">
                <a:solidFill>
                  <a:schemeClr val="tx1"/>
                </a:solidFill>
                <a:latin typeface="Sodexho" pitchFamily="50" charset="0"/>
              </a:defRPr>
            </a:lvl3pPr>
            <a:lvl4pPr marL="1600200" indent="-228600" defTabSz="995363">
              <a:defRPr sz="1000" b="1">
                <a:solidFill>
                  <a:schemeClr val="tx1"/>
                </a:solidFill>
                <a:latin typeface="Sodexho" pitchFamily="50" charset="0"/>
              </a:defRPr>
            </a:lvl4pPr>
            <a:lvl5pPr marL="2057400" indent="-228600" defTabSz="995363">
              <a:defRPr sz="1000" b="1">
                <a:solidFill>
                  <a:schemeClr val="tx1"/>
                </a:solidFill>
                <a:latin typeface="Sodexho" pitchFamily="50" charset="0"/>
              </a:defRPr>
            </a:lvl5pPr>
            <a:lvl6pPr marL="25146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itchFamily="50" charset="0"/>
              </a:defRPr>
            </a:lvl6pPr>
            <a:lvl7pPr marL="29718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itchFamily="50" charset="0"/>
              </a:defRPr>
            </a:lvl7pPr>
            <a:lvl8pPr marL="34290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itchFamily="50" charset="0"/>
              </a:defRPr>
            </a:lvl8pPr>
            <a:lvl9pPr marL="38862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itchFamily="50" charset="0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fr-FR" altLang="fr-FR" sz="1200" b="0" dirty="0">
                <a:latin typeface="Arial" panose="020B0604020202020204" pitchFamily="34" charset="0"/>
              </a:rPr>
              <a:t>Concombre à la vinaigrette </a:t>
            </a:r>
          </a:p>
          <a:p>
            <a:pPr marL="171450" indent="-171450" algn="ctr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fr-FR" altLang="fr-FR" sz="1200" b="0" dirty="0">
                <a:latin typeface="Arial" panose="020B0604020202020204" pitchFamily="34" charset="0"/>
              </a:rPr>
              <a:t> </a:t>
            </a:r>
          </a:p>
          <a:p>
            <a:pPr algn="ctr">
              <a:lnSpc>
                <a:spcPct val="150000"/>
              </a:lnSpc>
            </a:pPr>
            <a:r>
              <a:rPr lang="fr-FR" altLang="fr-FR" sz="1200" b="0" dirty="0">
                <a:latin typeface="Arial" panose="020B0604020202020204" pitchFamily="34" charset="0"/>
              </a:rPr>
              <a:t>Parmentier aux deux poissons et brocolis</a:t>
            </a:r>
          </a:p>
          <a:p>
            <a:pPr marL="171450" indent="-171450" algn="ctr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fr-FR" altLang="fr-FR" sz="1200" b="0" dirty="0">
                <a:latin typeface="Arial" panose="020B0604020202020204" pitchFamily="34" charset="0"/>
              </a:rPr>
              <a:t> </a:t>
            </a:r>
          </a:p>
          <a:p>
            <a:pPr algn="ctr">
              <a:lnSpc>
                <a:spcPct val="150000"/>
              </a:lnSpc>
            </a:pPr>
            <a:r>
              <a:rPr lang="fr-FR" altLang="fr-FR" sz="1200" b="0" dirty="0">
                <a:latin typeface="Arial" panose="020B0604020202020204" pitchFamily="34" charset="0"/>
              </a:rPr>
              <a:t>St morêt </a:t>
            </a:r>
          </a:p>
          <a:p>
            <a:pPr marL="171450" indent="-171450" algn="ctr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fr-FR" altLang="fr-FR" sz="1200" b="0" dirty="0">
                <a:latin typeface="Arial" panose="020B0604020202020204" pitchFamily="34" charset="0"/>
              </a:rPr>
              <a:t> </a:t>
            </a:r>
          </a:p>
          <a:p>
            <a:pPr algn="ctr">
              <a:lnSpc>
                <a:spcPct val="150000"/>
              </a:lnSpc>
            </a:pPr>
            <a:r>
              <a:rPr lang="fr-FR" altLang="fr-FR" sz="1200" b="0" dirty="0">
                <a:latin typeface="Arial" panose="020B0604020202020204" pitchFamily="34" charset="0"/>
              </a:rPr>
              <a:t>Compote de pomme</a:t>
            </a: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6426795" y="2124447"/>
            <a:ext cx="1800225" cy="3814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562" tIns="49782" rIns="99562" bIns="49782"/>
          <a:lstStyle>
            <a:lvl1pPr defTabSz="995363">
              <a:defRPr sz="1000" b="1">
                <a:solidFill>
                  <a:schemeClr val="tx1"/>
                </a:solidFill>
                <a:latin typeface="Sodexho" pitchFamily="50" charset="0"/>
              </a:defRPr>
            </a:lvl1pPr>
            <a:lvl2pPr marL="742950" indent="-285750" defTabSz="995363">
              <a:defRPr sz="1000" b="1">
                <a:solidFill>
                  <a:schemeClr val="tx1"/>
                </a:solidFill>
                <a:latin typeface="Sodexho" pitchFamily="50" charset="0"/>
              </a:defRPr>
            </a:lvl2pPr>
            <a:lvl3pPr marL="1143000" indent="-228600" defTabSz="995363">
              <a:defRPr sz="1000" b="1">
                <a:solidFill>
                  <a:schemeClr val="tx1"/>
                </a:solidFill>
                <a:latin typeface="Sodexho" pitchFamily="50" charset="0"/>
              </a:defRPr>
            </a:lvl3pPr>
            <a:lvl4pPr marL="1600200" indent="-228600" defTabSz="995363">
              <a:defRPr sz="1000" b="1">
                <a:solidFill>
                  <a:schemeClr val="tx1"/>
                </a:solidFill>
                <a:latin typeface="Sodexho" pitchFamily="50" charset="0"/>
              </a:defRPr>
            </a:lvl4pPr>
            <a:lvl5pPr marL="2057400" indent="-228600" defTabSz="995363">
              <a:defRPr sz="1000" b="1">
                <a:solidFill>
                  <a:schemeClr val="tx1"/>
                </a:solidFill>
                <a:latin typeface="Sodexho" pitchFamily="50" charset="0"/>
              </a:defRPr>
            </a:lvl5pPr>
            <a:lvl6pPr marL="25146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itchFamily="50" charset="0"/>
              </a:defRPr>
            </a:lvl6pPr>
            <a:lvl7pPr marL="29718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itchFamily="50" charset="0"/>
              </a:defRPr>
            </a:lvl7pPr>
            <a:lvl8pPr marL="34290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itchFamily="50" charset="0"/>
              </a:defRPr>
            </a:lvl8pPr>
            <a:lvl9pPr marL="38862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itchFamily="50" charset="0"/>
              </a:defRPr>
            </a:lvl9pPr>
          </a:lstStyle>
          <a:p>
            <a:pPr algn="ctr">
              <a:lnSpc>
                <a:spcPct val="150000"/>
              </a:lnSpc>
              <a:spcBef>
                <a:spcPct val="50000"/>
              </a:spcBef>
            </a:pPr>
            <a:r>
              <a:rPr lang="fr-FR" altLang="fr-FR" sz="1200" b="0" dirty="0">
                <a:latin typeface="Arial" panose="020B0604020202020204" pitchFamily="34" charset="0"/>
              </a:rPr>
              <a:t>Carottes râpées vinaigrette</a:t>
            </a:r>
          </a:p>
          <a:p>
            <a:pPr marL="171450" indent="-171450" algn="ctr">
              <a:lnSpc>
                <a:spcPct val="150000"/>
              </a:lnSpc>
              <a:spcBef>
                <a:spcPct val="50000"/>
              </a:spcBef>
              <a:buFont typeface="Wingdings" panose="05000000000000000000" pitchFamily="2" charset="2"/>
              <a:buChar char="v"/>
            </a:pPr>
            <a:r>
              <a:rPr lang="fr-FR" altLang="fr-FR" sz="1200" b="0" dirty="0">
                <a:latin typeface="Arial" panose="020B0604020202020204" pitchFamily="34" charset="0"/>
              </a:rPr>
              <a:t> </a:t>
            </a:r>
          </a:p>
          <a:p>
            <a:pPr algn="ctr">
              <a:lnSpc>
                <a:spcPct val="150000"/>
              </a:lnSpc>
              <a:spcBef>
                <a:spcPct val="50000"/>
              </a:spcBef>
            </a:pPr>
            <a:r>
              <a:rPr lang="fr-FR" altLang="fr-FR" sz="1200" b="0" dirty="0">
                <a:latin typeface="Arial" panose="020B0604020202020204" pitchFamily="34" charset="0"/>
              </a:rPr>
              <a:t>Fricassée de dinde façon Vallée d’Auge</a:t>
            </a:r>
          </a:p>
          <a:p>
            <a:pPr algn="ctr">
              <a:lnSpc>
                <a:spcPct val="150000"/>
              </a:lnSpc>
              <a:spcBef>
                <a:spcPct val="50000"/>
              </a:spcBef>
            </a:pPr>
            <a:r>
              <a:rPr lang="fr-FR" altLang="fr-FR" sz="1200" b="0" dirty="0">
                <a:latin typeface="Arial" panose="020B0604020202020204" pitchFamily="34" charset="0"/>
              </a:rPr>
              <a:t>Riz</a:t>
            </a:r>
          </a:p>
          <a:p>
            <a:pPr marL="171450" indent="-171450" algn="ctr">
              <a:lnSpc>
                <a:spcPct val="150000"/>
              </a:lnSpc>
              <a:spcBef>
                <a:spcPct val="50000"/>
              </a:spcBef>
              <a:buFont typeface="Wingdings" panose="05000000000000000000" pitchFamily="2" charset="2"/>
              <a:buChar char="v"/>
            </a:pPr>
            <a:r>
              <a:rPr lang="fr-FR" altLang="fr-FR" sz="1200" b="0" dirty="0">
                <a:latin typeface="Arial" panose="020B0604020202020204" pitchFamily="34" charset="0"/>
              </a:rPr>
              <a:t> </a:t>
            </a:r>
          </a:p>
          <a:p>
            <a:pPr algn="ctr">
              <a:lnSpc>
                <a:spcPct val="150000"/>
              </a:lnSpc>
              <a:spcBef>
                <a:spcPct val="50000"/>
              </a:spcBef>
            </a:pPr>
            <a:r>
              <a:rPr lang="fr-FR" altLang="fr-FR" sz="1200" b="0" dirty="0">
                <a:latin typeface="Arial" panose="020B0604020202020204" pitchFamily="34" charset="0"/>
              </a:rPr>
              <a:t>Tomme noire </a:t>
            </a:r>
          </a:p>
          <a:p>
            <a:pPr marL="171450" indent="-171450" algn="ctr">
              <a:lnSpc>
                <a:spcPct val="150000"/>
              </a:lnSpc>
              <a:spcBef>
                <a:spcPct val="50000"/>
              </a:spcBef>
              <a:buFont typeface="Wingdings" panose="05000000000000000000" pitchFamily="2" charset="2"/>
              <a:buChar char="v"/>
            </a:pPr>
            <a:r>
              <a:rPr lang="fr-FR" altLang="fr-FR" sz="1200" b="0" dirty="0">
                <a:latin typeface="Arial" panose="020B0604020202020204" pitchFamily="34" charset="0"/>
              </a:rPr>
              <a:t> </a:t>
            </a:r>
          </a:p>
          <a:p>
            <a:pPr algn="ctr">
              <a:lnSpc>
                <a:spcPct val="150000"/>
              </a:lnSpc>
              <a:spcBef>
                <a:spcPct val="50000"/>
              </a:spcBef>
            </a:pPr>
            <a:r>
              <a:rPr lang="fr-FR" altLang="fr-FR" sz="1200" b="0" dirty="0">
                <a:latin typeface="Arial" panose="020B0604020202020204" pitchFamily="34" charset="0"/>
              </a:rPr>
              <a:t>Crème vanille </a:t>
            </a:r>
            <a:endParaRPr lang="fr-FR" altLang="fr-FR" sz="1200" dirty="0">
              <a:latin typeface="Arial" panose="020B0604020202020204" pitchFamily="34" charset="0"/>
            </a:endParaRP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2538363" y="2198670"/>
            <a:ext cx="1872233" cy="3814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562" tIns="49782" rIns="99562" bIns="49782"/>
          <a:lstStyle>
            <a:lvl1pPr defTabSz="995363">
              <a:defRPr sz="1000" b="1">
                <a:solidFill>
                  <a:schemeClr val="tx1"/>
                </a:solidFill>
                <a:latin typeface="Sodexho" pitchFamily="50" charset="0"/>
              </a:defRPr>
            </a:lvl1pPr>
            <a:lvl2pPr marL="742950" indent="-285750" defTabSz="995363">
              <a:defRPr sz="1000" b="1">
                <a:solidFill>
                  <a:schemeClr val="tx1"/>
                </a:solidFill>
                <a:latin typeface="Sodexho" pitchFamily="50" charset="0"/>
              </a:defRPr>
            </a:lvl2pPr>
            <a:lvl3pPr marL="1143000" indent="-228600" defTabSz="995363">
              <a:defRPr sz="1000" b="1">
                <a:solidFill>
                  <a:schemeClr val="tx1"/>
                </a:solidFill>
                <a:latin typeface="Sodexho" pitchFamily="50" charset="0"/>
              </a:defRPr>
            </a:lvl3pPr>
            <a:lvl4pPr marL="1600200" indent="-228600" defTabSz="995363">
              <a:defRPr sz="1000" b="1">
                <a:solidFill>
                  <a:schemeClr val="tx1"/>
                </a:solidFill>
                <a:latin typeface="Sodexho" pitchFamily="50" charset="0"/>
              </a:defRPr>
            </a:lvl4pPr>
            <a:lvl5pPr marL="2057400" indent="-228600" defTabSz="995363">
              <a:defRPr sz="1000" b="1">
                <a:solidFill>
                  <a:schemeClr val="tx1"/>
                </a:solidFill>
                <a:latin typeface="Sodexho" pitchFamily="50" charset="0"/>
              </a:defRPr>
            </a:lvl5pPr>
            <a:lvl6pPr marL="25146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itchFamily="50" charset="0"/>
              </a:defRPr>
            </a:lvl6pPr>
            <a:lvl7pPr marL="29718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itchFamily="50" charset="0"/>
              </a:defRPr>
            </a:lvl7pPr>
            <a:lvl8pPr marL="34290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itchFamily="50" charset="0"/>
              </a:defRPr>
            </a:lvl8pPr>
            <a:lvl9pPr marL="38862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itchFamily="50" charset="0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fr-FR" altLang="fr-FR" sz="1200" b="0" dirty="0">
                <a:latin typeface="Arial" panose="020B0604020202020204" pitchFamily="34" charset="0"/>
              </a:rPr>
              <a:t>Salade verte au thon ciboulette</a:t>
            </a:r>
          </a:p>
          <a:p>
            <a:pPr marL="171450" indent="-171450" algn="ctr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fr-FR" altLang="fr-FR" sz="1200" b="0" dirty="0">
                <a:latin typeface="Arial" panose="020B0604020202020204" pitchFamily="34" charset="0"/>
              </a:rPr>
              <a:t> </a:t>
            </a:r>
          </a:p>
          <a:p>
            <a:pPr algn="ctr">
              <a:lnSpc>
                <a:spcPct val="150000"/>
              </a:lnSpc>
            </a:pPr>
            <a:r>
              <a:rPr lang="fr-FR" altLang="fr-FR" sz="1200" b="0" dirty="0">
                <a:latin typeface="Arial" panose="020B0604020202020204" pitchFamily="34" charset="0"/>
              </a:rPr>
              <a:t>Rôti de porc au jus provençal</a:t>
            </a:r>
          </a:p>
          <a:p>
            <a:pPr algn="ctr">
              <a:lnSpc>
                <a:spcPct val="150000"/>
              </a:lnSpc>
            </a:pPr>
            <a:r>
              <a:rPr lang="fr-FR" altLang="fr-FR" sz="1200" b="0" dirty="0">
                <a:latin typeface="Arial" panose="020B0604020202020204" pitchFamily="34" charset="0"/>
              </a:rPr>
              <a:t>Trio de légumes persillé</a:t>
            </a:r>
          </a:p>
          <a:p>
            <a:pPr marL="171450" indent="-171450" algn="ctr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fr-FR" altLang="fr-FR" sz="1200" b="0" dirty="0">
                <a:latin typeface="Arial" panose="020B0604020202020204" pitchFamily="34" charset="0"/>
              </a:rPr>
              <a:t> </a:t>
            </a:r>
          </a:p>
          <a:p>
            <a:pPr algn="ctr">
              <a:lnSpc>
                <a:spcPct val="150000"/>
              </a:lnSpc>
            </a:pPr>
            <a:r>
              <a:rPr lang="fr-FR" altLang="fr-FR" sz="1200" b="0" dirty="0">
                <a:latin typeface="Arial" panose="020B0604020202020204" pitchFamily="34" charset="0"/>
              </a:rPr>
              <a:t>Fromage blanc au sucre</a:t>
            </a:r>
          </a:p>
          <a:p>
            <a:pPr marL="171450" indent="-171450" algn="ctr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fr-FR" altLang="fr-FR" sz="1200" b="0" dirty="0">
                <a:latin typeface="Arial" panose="020B0604020202020204" pitchFamily="34" charset="0"/>
              </a:rPr>
              <a:t> </a:t>
            </a:r>
          </a:p>
          <a:p>
            <a:pPr algn="ctr">
              <a:lnSpc>
                <a:spcPct val="150000"/>
              </a:lnSpc>
            </a:pPr>
            <a:r>
              <a:rPr lang="fr-FR" altLang="fr-FR" sz="1200" b="0" dirty="0">
                <a:latin typeface="Arial" panose="020B0604020202020204" pitchFamily="34" charset="0"/>
              </a:rPr>
              <a:t>Éclair au chocolat </a:t>
            </a:r>
          </a:p>
        </p:txBody>
      </p:sp>
      <p:sp>
        <p:nvSpPr>
          <p:cNvPr id="8198" name="Text Box 15"/>
          <p:cNvSpPr txBox="1">
            <a:spLocks noChangeArrowheads="1"/>
          </p:cNvSpPr>
          <p:nvPr/>
        </p:nvSpPr>
        <p:spPr bwMode="auto">
          <a:xfrm>
            <a:off x="577518" y="2278227"/>
            <a:ext cx="1800225" cy="3814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562" tIns="49782" rIns="99562" bIns="49782"/>
          <a:lstStyle>
            <a:lvl1pPr defTabSz="995363">
              <a:defRPr sz="1000" b="1">
                <a:solidFill>
                  <a:schemeClr val="tx1"/>
                </a:solidFill>
                <a:latin typeface="Sodexho" pitchFamily="50" charset="0"/>
              </a:defRPr>
            </a:lvl1pPr>
            <a:lvl2pPr marL="742950" indent="-285750" defTabSz="995363">
              <a:defRPr sz="1000" b="1">
                <a:solidFill>
                  <a:schemeClr val="tx1"/>
                </a:solidFill>
                <a:latin typeface="Sodexho" pitchFamily="50" charset="0"/>
              </a:defRPr>
            </a:lvl2pPr>
            <a:lvl3pPr marL="1143000" indent="-228600" defTabSz="995363">
              <a:defRPr sz="1000" b="1">
                <a:solidFill>
                  <a:schemeClr val="tx1"/>
                </a:solidFill>
                <a:latin typeface="Sodexho" pitchFamily="50" charset="0"/>
              </a:defRPr>
            </a:lvl3pPr>
            <a:lvl4pPr marL="1600200" indent="-228600" defTabSz="995363">
              <a:defRPr sz="1000" b="1">
                <a:solidFill>
                  <a:schemeClr val="tx1"/>
                </a:solidFill>
                <a:latin typeface="Sodexho" pitchFamily="50" charset="0"/>
              </a:defRPr>
            </a:lvl4pPr>
            <a:lvl5pPr marL="2057400" indent="-228600" defTabSz="995363">
              <a:defRPr sz="1000" b="1">
                <a:solidFill>
                  <a:schemeClr val="tx1"/>
                </a:solidFill>
                <a:latin typeface="Sodexho" pitchFamily="50" charset="0"/>
              </a:defRPr>
            </a:lvl5pPr>
            <a:lvl6pPr marL="25146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itchFamily="50" charset="0"/>
              </a:defRPr>
            </a:lvl6pPr>
            <a:lvl7pPr marL="29718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itchFamily="50" charset="0"/>
              </a:defRPr>
            </a:lvl7pPr>
            <a:lvl8pPr marL="34290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itchFamily="50" charset="0"/>
              </a:defRPr>
            </a:lvl8pPr>
            <a:lvl9pPr marL="38862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itchFamily="50" charset="0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fr-FR" altLang="fr-FR" sz="1200" b="0" dirty="0">
                <a:latin typeface="Arial" panose="020B0604020202020204" pitchFamily="34" charset="0"/>
              </a:rPr>
              <a:t>Haricots verts à la  vinaigrette</a:t>
            </a:r>
          </a:p>
          <a:p>
            <a:pPr marL="171450" indent="-171450" algn="ctr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fr-FR" altLang="fr-FR" sz="1200" b="0" dirty="0">
                <a:latin typeface="Arial" panose="020B0604020202020204" pitchFamily="34" charset="0"/>
              </a:rPr>
              <a:t> </a:t>
            </a:r>
          </a:p>
          <a:p>
            <a:pPr algn="ctr">
              <a:lnSpc>
                <a:spcPct val="150000"/>
              </a:lnSpc>
            </a:pPr>
            <a:r>
              <a:rPr lang="fr-FR" altLang="fr-FR" sz="1200" b="0" dirty="0">
                <a:latin typeface="Arial" panose="020B0604020202020204" pitchFamily="34" charset="0"/>
              </a:rPr>
              <a:t>Steak haché</a:t>
            </a:r>
          </a:p>
          <a:p>
            <a:pPr algn="ctr">
              <a:lnSpc>
                <a:spcPct val="150000"/>
              </a:lnSpc>
            </a:pPr>
            <a:r>
              <a:rPr lang="fr-FR" altLang="fr-FR" sz="1200" b="0" dirty="0">
                <a:latin typeface="Arial" panose="020B0604020202020204" pitchFamily="34" charset="0"/>
              </a:rPr>
              <a:t>Ratatouille et semoule</a:t>
            </a:r>
          </a:p>
          <a:p>
            <a:pPr marL="171450" indent="-171450" algn="ctr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fr-FR" altLang="fr-FR" sz="1200" b="0" dirty="0">
                <a:latin typeface="Arial" panose="020B0604020202020204" pitchFamily="34" charset="0"/>
              </a:rPr>
              <a:t> </a:t>
            </a:r>
          </a:p>
          <a:p>
            <a:pPr algn="ctr">
              <a:lnSpc>
                <a:spcPct val="150000"/>
              </a:lnSpc>
            </a:pPr>
            <a:r>
              <a:rPr lang="fr-FR" altLang="fr-FR" sz="1200" b="0" dirty="0" err="1">
                <a:latin typeface="Arial" panose="020B0604020202020204" pitchFamily="34" charset="0"/>
              </a:rPr>
              <a:t>Chanteneige</a:t>
            </a:r>
            <a:endParaRPr lang="fr-FR" altLang="fr-FR" sz="1200" b="0" dirty="0">
              <a:latin typeface="Arial" panose="020B0604020202020204" pitchFamily="34" charset="0"/>
            </a:endParaRPr>
          </a:p>
          <a:p>
            <a:pPr marL="171450" indent="-171450" algn="ctr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fr-FR" altLang="fr-FR" sz="1200" b="0" dirty="0">
                <a:latin typeface="Arial" panose="020B0604020202020204" pitchFamily="34" charset="0"/>
              </a:rPr>
              <a:t> </a:t>
            </a:r>
          </a:p>
          <a:p>
            <a:pPr algn="ctr">
              <a:lnSpc>
                <a:spcPct val="150000"/>
              </a:lnSpc>
            </a:pPr>
            <a:r>
              <a:rPr lang="fr-FR" altLang="fr-FR" sz="1200" b="0" dirty="0">
                <a:latin typeface="Arial" panose="020B0604020202020204" pitchFamily="34" charset="0"/>
              </a:rPr>
              <a:t>Fruit</a:t>
            </a:r>
          </a:p>
        </p:txBody>
      </p:sp>
      <p:pic>
        <p:nvPicPr>
          <p:cNvPr id="8201" name="Picture 4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3801" y="2484438"/>
            <a:ext cx="433388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203" name="Picture 4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34405" y="2266273"/>
            <a:ext cx="433388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206" name="Picture 4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4292" y="4428703"/>
            <a:ext cx="433387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15" descr="Picto Dessert du che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18514" y="4665433"/>
            <a:ext cx="447675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33"/>
          <p:cNvSpPr txBox="1">
            <a:spLocks noChangeArrowheads="1"/>
          </p:cNvSpPr>
          <p:nvPr/>
        </p:nvSpPr>
        <p:spPr bwMode="auto">
          <a:xfrm>
            <a:off x="522288" y="180975"/>
            <a:ext cx="4203700" cy="83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995363">
              <a:defRPr sz="1000" b="1">
                <a:solidFill>
                  <a:schemeClr val="tx1"/>
                </a:solidFill>
                <a:latin typeface="Sodexho" pitchFamily="50" charset="0"/>
              </a:defRPr>
            </a:lvl1pPr>
            <a:lvl2pPr marL="742950" indent="-285750" defTabSz="995363">
              <a:defRPr sz="1000" b="1">
                <a:solidFill>
                  <a:schemeClr val="tx1"/>
                </a:solidFill>
                <a:latin typeface="Sodexho" pitchFamily="50" charset="0"/>
              </a:defRPr>
            </a:lvl2pPr>
            <a:lvl3pPr marL="1143000" indent="-228600" defTabSz="995363">
              <a:defRPr sz="1000" b="1">
                <a:solidFill>
                  <a:schemeClr val="tx1"/>
                </a:solidFill>
                <a:latin typeface="Sodexho" pitchFamily="50" charset="0"/>
              </a:defRPr>
            </a:lvl3pPr>
            <a:lvl4pPr marL="1600200" indent="-228600" defTabSz="995363">
              <a:defRPr sz="1000" b="1">
                <a:solidFill>
                  <a:schemeClr val="tx1"/>
                </a:solidFill>
                <a:latin typeface="Sodexho" pitchFamily="50" charset="0"/>
              </a:defRPr>
            </a:lvl4pPr>
            <a:lvl5pPr marL="2057400" indent="-228600" defTabSz="995363">
              <a:defRPr sz="1000" b="1">
                <a:solidFill>
                  <a:schemeClr val="tx1"/>
                </a:solidFill>
                <a:latin typeface="Sodexho" pitchFamily="50" charset="0"/>
              </a:defRPr>
            </a:lvl5pPr>
            <a:lvl6pPr marL="25146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itchFamily="50" charset="0"/>
              </a:defRPr>
            </a:lvl6pPr>
            <a:lvl7pPr marL="29718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itchFamily="50" charset="0"/>
              </a:defRPr>
            </a:lvl7pPr>
            <a:lvl8pPr marL="34290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itchFamily="50" charset="0"/>
              </a:defRPr>
            </a:lvl8pPr>
            <a:lvl9pPr marL="38862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itchFamily="50" charset="0"/>
              </a:defRPr>
            </a:lvl9pPr>
          </a:lstStyle>
          <a:p>
            <a:r>
              <a:rPr lang="fr-FR" altLang="fr-FR" sz="2400" b="0">
                <a:solidFill>
                  <a:srgbClr val="000000"/>
                </a:solidFill>
                <a:latin typeface="Arial" panose="020B0604020202020204" pitchFamily="34" charset="0"/>
              </a:rPr>
              <a:t>Menus de la</a:t>
            </a:r>
          </a:p>
          <a:p>
            <a:r>
              <a:rPr lang="fr-FR" altLang="fr-FR" sz="2400" b="0">
                <a:solidFill>
                  <a:srgbClr val="000000"/>
                </a:solidFill>
                <a:latin typeface="Arial" panose="020B0604020202020204" pitchFamily="34" charset="0"/>
              </a:rPr>
              <a:t>Semaine du 2 au 6 Avril 2018</a:t>
            </a: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2541116" y="2339976"/>
            <a:ext cx="1800225" cy="3814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562" tIns="49782" rIns="99562" bIns="49782"/>
          <a:lstStyle>
            <a:lvl1pPr defTabSz="995363">
              <a:defRPr sz="1000" b="1">
                <a:solidFill>
                  <a:schemeClr val="tx1"/>
                </a:solidFill>
                <a:latin typeface="Sodexho" pitchFamily="50" charset="0"/>
              </a:defRPr>
            </a:lvl1pPr>
            <a:lvl2pPr marL="742950" indent="-285750" defTabSz="995363">
              <a:defRPr sz="1000" b="1">
                <a:solidFill>
                  <a:schemeClr val="tx1"/>
                </a:solidFill>
                <a:latin typeface="Sodexho" pitchFamily="50" charset="0"/>
              </a:defRPr>
            </a:lvl2pPr>
            <a:lvl3pPr marL="1143000" indent="-228600" defTabSz="995363">
              <a:defRPr sz="1000" b="1">
                <a:solidFill>
                  <a:schemeClr val="tx1"/>
                </a:solidFill>
                <a:latin typeface="Sodexho" pitchFamily="50" charset="0"/>
              </a:defRPr>
            </a:lvl3pPr>
            <a:lvl4pPr marL="1600200" indent="-228600" defTabSz="995363">
              <a:defRPr sz="1000" b="1">
                <a:solidFill>
                  <a:schemeClr val="tx1"/>
                </a:solidFill>
                <a:latin typeface="Sodexho" pitchFamily="50" charset="0"/>
              </a:defRPr>
            </a:lvl4pPr>
            <a:lvl5pPr marL="2057400" indent="-228600" defTabSz="995363">
              <a:defRPr sz="1000" b="1">
                <a:solidFill>
                  <a:schemeClr val="tx1"/>
                </a:solidFill>
                <a:latin typeface="Sodexho" pitchFamily="50" charset="0"/>
              </a:defRPr>
            </a:lvl5pPr>
            <a:lvl6pPr marL="25146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itchFamily="50" charset="0"/>
              </a:defRPr>
            </a:lvl6pPr>
            <a:lvl7pPr marL="29718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itchFamily="50" charset="0"/>
              </a:defRPr>
            </a:lvl7pPr>
            <a:lvl8pPr marL="34290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itchFamily="50" charset="0"/>
              </a:defRPr>
            </a:lvl8pPr>
            <a:lvl9pPr marL="38862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itchFamily="50" charset="0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fr-FR" altLang="fr-FR" sz="1200" b="0" dirty="0">
                <a:latin typeface="Arial" panose="020B0604020202020204" pitchFamily="34" charset="0"/>
              </a:rPr>
              <a:t>Betteraves vinaigrette</a:t>
            </a:r>
          </a:p>
          <a:p>
            <a:pPr marL="171450" indent="-171450" algn="ctr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fr-FR" altLang="fr-FR" sz="1200" b="0" dirty="0">
                <a:latin typeface="Arial" panose="020B0604020202020204" pitchFamily="34" charset="0"/>
              </a:rPr>
              <a:t> </a:t>
            </a:r>
          </a:p>
          <a:p>
            <a:pPr algn="ctr">
              <a:lnSpc>
                <a:spcPct val="150000"/>
              </a:lnSpc>
            </a:pPr>
            <a:r>
              <a:rPr lang="fr-FR" altLang="fr-FR" sz="1200" b="0" dirty="0">
                <a:latin typeface="Arial" panose="020B0604020202020204" pitchFamily="34" charset="0"/>
              </a:rPr>
              <a:t>Lasagnes Bolognaise </a:t>
            </a:r>
          </a:p>
          <a:p>
            <a:pPr algn="ctr">
              <a:lnSpc>
                <a:spcPct val="150000"/>
              </a:lnSpc>
            </a:pPr>
            <a:r>
              <a:rPr lang="fr-FR" altLang="fr-FR" sz="1200" b="0" dirty="0">
                <a:latin typeface="Arial" panose="020B0604020202020204" pitchFamily="34" charset="0"/>
              </a:rPr>
              <a:t>Salade verte </a:t>
            </a:r>
          </a:p>
          <a:p>
            <a:pPr marL="171450" indent="-171450" algn="ctr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fr-FR" altLang="fr-FR" sz="1200" b="0" dirty="0">
                <a:latin typeface="Arial" panose="020B0604020202020204" pitchFamily="34" charset="0"/>
              </a:rPr>
              <a:t> </a:t>
            </a:r>
          </a:p>
          <a:p>
            <a:pPr algn="ctr">
              <a:lnSpc>
                <a:spcPct val="150000"/>
              </a:lnSpc>
            </a:pPr>
            <a:r>
              <a:rPr lang="fr-FR" altLang="fr-FR" sz="1200" b="0" dirty="0">
                <a:latin typeface="Arial" panose="020B0604020202020204" pitchFamily="34" charset="0"/>
              </a:rPr>
              <a:t>Emmental</a:t>
            </a:r>
          </a:p>
          <a:p>
            <a:pPr marL="171450" indent="-171450" algn="ctr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fr-FR" altLang="fr-FR" sz="1200" b="0" dirty="0">
                <a:latin typeface="Arial" panose="020B0604020202020204" pitchFamily="34" charset="0"/>
              </a:rPr>
              <a:t> </a:t>
            </a:r>
          </a:p>
          <a:p>
            <a:pPr algn="ctr">
              <a:lnSpc>
                <a:spcPct val="150000"/>
              </a:lnSpc>
              <a:spcBef>
                <a:spcPct val="50000"/>
              </a:spcBef>
            </a:pPr>
            <a:r>
              <a:rPr lang="fr-FR" altLang="fr-FR" sz="1200" b="0" dirty="0">
                <a:latin typeface="Arial" panose="020B0604020202020204" pitchFamily="34" charset="0"/>
              </a:rPr>
              <a:t>Fruit</a:t>
            </a:r>
            <a:endParaRPr lang="fr-FR" altLang="fr-FR" sz="1200" dirty="0">
              <a:latin typeface="Arial" panose="020B0604020202020204" pitchFamily="34" charset="0"/>
            </a:endParaRPr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8299028" y="2268538"/>
            <a:ext cx="1895897" cy="3814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562" tIns="49782" rIns="99562" bIns="49782"/>
          <a:lstStyle>
            <a:lvl1pPr defTabSz="995363">
              <a:defRPr sz="1000" b="1">
                <a:solidFill>
                  <a:schemeClr val="tx1"/>
                </a:solidFill>
                <a:latin typeface="Sodexho" pitchFamily="50" charset="0"/>
              </a:defRPr>
            </a:lvl1pPr>
            <a:lvl2pPr marL="742950" indent="-285750" defTabSz="995363">
              <a:defRPr sz="1000" b="1">
                <a:solidFill>
                  <a:schemeClr val="tx1"/>
                </a:solidFill>
                <a:latin typeface="Sodexho" pitchFamily="50" charset="0"/>
              </a:defRPr>
            </a:lvl2pPr>
            <a:lvl3pPr marL="1143000" indent="-228600" defTabSz="995363">
              <a:defRPr sz="1000" b="1">
                <a:solidFill>
                  <a:schemeClr val="tx1"/>
                </a:solidFill>
                <a:latin typeface="Sodexho" pitchFamily="50" charset="0"/>
              </a:defRPr>
            </a:lvl3pPr>
            <a:lvl4pPr marL="1600200" indent="-228600" defTabSz="995363">
              <a:defRPr sz="1000" b="1">
                <a:solidFill>
                  <a:schemeClr val="tx1"/>
                </a:solidFill>
                <a:latin typeface="Sodexho" pitchFamily="50" charset="0"/>
              </a:defRPr>
            </a:lvl4pPr>
            <a:lvl5pPr marL="2057400" indent="-228600" defTabSz="995363">
              <a:defRPr sz="1000" b="1">
                <a:solidFill>
                  <a:schemeClr val="tx1"/>
                </a:solidFill>
                <a:latin typeface="Sodexho" pitchFamily="50" charset="0"/>
              </a:defRPr>
            </a:lvl5pPr>
            <a:lvl6pPr marL="25146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itchFamily="50" charset="0"/>
              </a:defRPr>
            </a:lvl6pPr>
            <a:lvl7pPr marL="29718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itchFamily="50" charset="0"/>
              </a:defRPr>
            </a:lvl7pPr>
            <a:lvl8pPr marL="34290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itchFamily="50" charset="0"/>
              </a:defRPr>
            </a:lvl8pPr>
            <a:lvl9pPr marL="38862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itchFamily="50" charset="0"/>
              </a:defRPr>
            </a:lvl9pPr>
          </a:lstStyle>
          <a:p>
            <a:pPr algn="ctr">
              <a:lnSpc>
                <a:spcPct val="150000"/>
              </a:lnSpc>
              <a:spcBef>
                <a:spcPct val="50000"/>
              </a:spcBef>
            </a:pPr>
            <a:r>
              <a:rPr lang="fr-FR" altLang="fr-FR" sz="1200" b="0" dirty="0">
                <a:latin typeface="Arial" panose="020B0604020202020204" pitchFamily="34" charset="0"/>
              </a:rPr>
              <a:t>Saucisson à l’ail et cornichon</a:t>
            </a:r>
          </a:p>
          <a:p>
            <a:pPr marL="171450" indent="-171450" algn="ctr">
              <a:lnSpc>
                <a:spcPct val="150000"/>
              </a:lnSpc>
              <a:spcBef>
                <a:spcPct val="50000"/>
              </a:spcBef>
              <a:buFont typeface="Wingdings" panose="05000000000000000000" pitchFamily="2" charset="2"/>
              <a:buChar char="v"/>
            </a:pPr>
            <a:r>
              <a:rPr lang="fr-FR" altLang="fr-FR" sz="1200" b="0" dirty="0">
                <a:latin typeface="Arial" panose="020B0604020202020204" pitchFamily="34" charset="0"/>
              </a:rPr>
              <a:t> </a:t>
            </a:r>
          </a:p>
          <a:p>
            <a:pPr algn="ctr">
              <a:lnSpc>
                <a:spcPct val="150000"/>
              </a:lnSpc>
              <a:spcBef>
                <a:spcPct val="50000"/>
              </a:spcBef>
            </a:pPr>
            <a:r>
              <a:rPr lang="fr-FR" altLang="fr-FR" sz="1200" b="0" dirty="0">
                <a:latin typeface="Arial" panose="020B0604020202020204" pitchFamily="34" charset="0"/>
              </a:rPr>
              <a:t>Filet de hoki sauce bonne femme</a:t>
            </a:r>
          </a:p>
          <a:p>
            <a:pPr marL="171450" indent="-171450" algn="ctr">
              <a:lnSpc>
                <a:spcPct val="150000"/>
              </a:lnSpc>
              <a:spcBef>
                <a:spcPct val="50000"/>
              </a:spcBef>
              <a:buFont typeface="Wingdings" panose="05000000000000000000" pitchFamily="2" charset="2"/>
              <a:buChar char="v"/>
            </a:pPr>
            <a:r>
              <a:rPr lang="fr-FR" altLang="fr-FR" sz="1200" b="0" dirty="0">
                <a:latin typeface="Arial" panose="020B0604020202020204" pitchFamily="34" charset="0"/>
              </a:rPr>
              <a:t> </a:t>
            </a:r>
          </a:p>
          <a:p>
            <a:pPr algn="ctr">
              <a:lnSpc>
                <a:spcPct val="150000"/>
              </a:lnSpc>
              <a:spcBef>
                <a:spcPct val="50000"/>
              </a:spcBef>
            </a:pPr>
            <a:r>
              <a:rPr lang="fr-FR" altLang="fr-FR" sz="1200" b="0" dirty="0">
                <a:latin typeface="Arial" panose="020B0604020202020204" pitchFamily="34" charset="0"/>
              </a:rPr>
              <a:t>Courgettes et polenta</a:t>
            </a:r>
          </a:p>
          <a:p>
            <a:pPr marL="171450" indent="-171450" algn="ctr">
              <a:lnSpc>
                <a:spcPct val="150000"/>
              </a:lnSpc>
              <a:spcBef>
                <a:spcPct val="50000"/>
              </a:spcBef>
              <a:buFont typeface="Wingdings" panose="05000000000000000000" pitchFamily="2" charset="2"/>
              <a:buChar char="v"/>
            </a:pPr>
            <a:r>
              <a:rPr lang="fr-FR" altLang="fr-FR" sz="1200" b="0" dirty="0">
                <a:latin typeface="Arial" panose="020B0604020202020204" pitchFamily="34" charset="0"/>
              </a:rPr>
              <a:t> </a:t>
            </a:r>
          </a:p>
          <a:p>
            <a:pPr algn="ctr">
              <a:lnSpc>
                <a:spcPct val="150000"/>
              </a:lnSpc>
            </a:pPr>
            <a:r>
              <a:rPr lang="fr-FR" altLang="fr-FR" sz="1200" b="0" dirty="0">
                <a:latin typeface="Arial" panose="020B0604020202020204" pitchFamily="34" charset="0"/>
              </a:rPr>
              <a:t>Yaourt aromatisé</a:t>
            </a:r>
          </a:p>
          <a:p>
            <a:pPr marL="171450" indent="-171450" algn="ctr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fr-FR" altLang="fr-FR" sz="1200" b="0" dirty="0">
                <a:latin typeface="Arial" panose="020B0604020202020204" pitchFamily="34" charset="0"/>
              </a:rPr>
              <a:t> </a:t>
            </a:r>
          </a:p>
          <a:p>
            <a:pPr algn="ctr">
              <a:lnSpc>
                <a:spcPct val="150000"/>
              </a:lnSpc>
            </a:pPr>
            <a:r>
              <a:rPr lang="fr-FR" altLang="fr-FR" sz="1200" b="0" dirty="0">
                <a:latin typeface="Arial" panose="020B0604020202020204" pitchFamily="34" charset="0"/>
              </a:rPr>
              <a:t>Fruit </a:t>
            </a:r>
            <a:endParaRPr lang="fr-FR" altLang="fr-FR" sz="1200" dirty="0">
              <a:latin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endParaRPr lang="fr-FR" altLang="fr-FR" sz="1200" b="0" dirty="0">
              <a:latin typeface="Arial" panose="020B0604020202020204" pitchFamily="34" charset="0"/>
            </a:endParaRPr>
          </a:p>
        </p:txBody>
      </p:sp>
      <p:sp>
        <p:nvSpPr>
          <p:cNvPr id="9222" name="Text Box 15"/>
          <p:cNvSpPr txBox="1">
            <a:spLocks noChangeArrowheads="1"/>
          </p:cNvSpPr>
          <p:nvPr/>
        </p:nvSpPr>
        <p:spPr bwMode="auto">
          <a:xfrm>
            <a:off x="596900" y="2339975"/>
            <a:ext cx="1800225" cy="3814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562" tIns="49782" rIns="99562" bIns="49782"/>
          <a:lstStyle>
            <a:lvl1pPr defTabSz="995363">
              <a:defRPr sz="1000" b="1">
                <a:solidFill>
                  <a:schemeClr val="tx1"/>
                </a:solidFill>
                <a:latin typeface="Sodexho" pitchFamily="50" charset="0"/>
              </a:defRPr>
            </a:lvl1pPr>
            <a:lvl2pPr marL="742950" indent="-285750" defTabSz="995363">
              <a:defRPr sz="1000" b="1">
                <a:solidFill>
                  <a:schemeClr val="tx1"/>
                </a:solidFill>
                <a:latin typeface="Sodexho" pitchFamily="50" charset="0"/>
              </a:defRPr>
            </a:lvl2pPr>
            <a:lvl3pPr marL="1143000" indent="-228600" defTabSz="995363">
              <a:defRPr sz="1000" b="1">
                <a:solidFill>
                  <a:schemeClr val="tx1"/>
                </a:solidFill>
                <a:latin typeface="Sodexho" pitchFamily="50" charset="0"/>
              </a:defRPr>
            </a:lvl3pPr>
            <a:lvl4pPr marL="1600200" indent="-228600" defTabSz="995363">
              <a:defRPr sz="1000" b="1">
                <a:solidFill>
                  <a:schemeClr val="tx1"/>
                </a:solidFill>
                <a:latin typeface="Sodexho" pitchFamily="50" charset="0"/>
              </a:defRPr>
            </a:lvl4pPr>
            <a:lvl5pPr marL="2057400" indent="-228600" defTabSz="995363">
              <a:defRPr sz="1000" b="1">
                <a:solidFill>
                  <a:schemeClr val="tx1"/>
                </a:solidFill>
                <a:latin typeface="Sodexho" pitchFamily="50" charset="0"/>
              </a:defRPr>
            </a:lvl5pPr>
            <a:lvl6pPr marL="25146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itchFamily="50" charset="0"/>
              </a:defRPr>
            </a:lvl6pPr>
            <a:lvl7pPr marL="29718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itchFamily="50" charset="0"/>
              </a:defRPr>
            </a:lvl7pPr>
            <a:lvl8pPr marL="34290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itchFamily="50" charset="0"/>
              </a:defRPr>
            </a:lvl8pPr>
            <a:lvl9pPr marL="38862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itchFamily="50" charset="0"/>
              </a:defRPr>
            </a:lvl9pPr>
          </a:lstStyle>
          <a:p>
            <a:pPr>
              <a:spcBef>
                <a:spcPct val="50000"/>
              </a:spcBef>
            </a:pPr>
            <a:endParaRPr lang="fr-FR" altLang="fr-FR" sz="1200"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endParaRPr lang="fr-FR" altLang="fr-FR" sz="1200"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endParaRPr lang="fr-FR" altLang="fr-FR" sz="1200"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endParaRPr lang="fr-FR" altLang="fr-FR" sz="1200"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endParaRPr lang="fr-FR" altLang="fr-FR" sz="1200"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r>
              <a:rPr lang="fr-FR" altLang="fr-FR" sz="1200">
                <a:latin typeface="Arial" panose="020B0604020202020204" pitchFamily="34" charset="0"/>
              </a:rPr>
              <a:t>FERIE</a:t>
            </a:r>
          </a:p>
        </p:txBody>
      </p:sp>
      <p:sp>
        <p:nvSpPr>
          <p:cNvPr id="9223" name="Text Box 22"/>
          <p:cNvSpPr txBox="1">
            <a:spLocks noChangeArrowheads="1"/>
          </p:cNvSpPr>
          <p:nvPr/>
        </p:nvSpPr>
        <p:spPr bwMode="auto">
          <a:xfrm>
            <a:off x="6354812" y="2268538"/>
            <a:ext cx="1944216" cy="3814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562" tIns="49782" rIns="99562" bIns="49782"/>
          <a:lstStyle>
            <a:lvl1pPr defTabSz="995363">
              <a:defRPr sz="1000" b="1">
                <a:solidFill>
                  <a:schemeClr val="tx1"/>
                </a:solidFill>
                <a:latin typeface="Sodexho" pitchFamily="50" charset="0"/>
              </a:defRPr>
            </a:lvl1pPr>
            <a:lvl2pPr marL="742950" indent="-285750" defTabSz="995363">
              <a:defRPr sz="1000" b="1">
                <a:solidFill>
                  <a:schemeClr val="tx1"/>
                </a:solidFill>
                <a:latin typeface="Sodexho" pitchFamily="50" charset="0"/>
              </a:defRPr>
            </a:lvl2pPr>
            <a:lvl3pPr marL="1143000" indent="-228600" defTabSz="995363">
              <a:defRPr sz="1000" b="1">
                <a:solidFill>
                  <a:schemeClr val="tx1"/>
                </a:solidFill>
                <a:latin typeface="Sodexho" pitchFamily="50" charset="0"/>
              </a:defRPr>
            </a:lvl3pPr>
            <a:lvl4pPr marL="1600200" indent="-228600" defTabSz="995363">
              <a:defRPr sz="1000" b="1">
                <a:solidFill>
                  <a:schemeClr val="tx1"/>
                </a:solidFill>
                <a:latin typeface="Sodexho" pitchFamily="50" charset="0"/>
              </a:defRPr>
            </a:lvl4pPr>
            <a:lvl5pPr marL="2057400" indent="-228600" defTabSz="995363">
              <a:defRPr sz="1000" b="1">
                <a:solidFill>
                  <a:schemeClr val="tx1"/>
                </a:solidFill>
                <a:latin typeface="Sodexho" pitchFamily="50" charset="0"/>
              </a:defRPr>
            </a:lvl5pPr>
            <a:lvl6pPr marL="25146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itchFamily="50" charset="0"/>
              </a:defRPr>
            </a:lvl6pPr>
            <a:lvl7pPr marL="29718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itchFamily="50" charset="0"/>
              </a:defRPr>
            </a:lvl7pPr>
            <a:lvl8pPr marL="34290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itchFamily="50" charset="0"/>
              </a:defRPr>
            </a:lvl8pPr>
            <a:lvl9pPr marL="38862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itchFamily="50" charset="0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fr-FR" altLang="fr-FR" sz="12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Repas de printemps</a:t>
            </a:r>
          </a:p>
          <a:p>
            <a:pPr algn="ctr">
              <a:lnSpc>
                <a:spcPct val="150000"/>
              </a:lnSpc>
            </a:pPr>
            <a:endParaRPr lang="fr-FR" altLang="fr-FR" sz="1200" dirty="0">
              <a:latin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fr-FR" altLang="fr-FR" sz="1200" b="0" dirty="0">
                <a:latin typeface="Arial" panose="020B0604020202020204" pitchFamily="34" charset="0"/>
              </a:rPr>
              <a:t>Concombre à la crème ail et fines herbes</a:t>
            </a:r>
          </a:p>
          <a:p>
            <a:pPr marL="171450" indent="-171450" algn="ctr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fr-FR" altLang="fr-FR" sz="1200" b="0" dirty="0">
                <a:latin typeface="Arial" panose="020B0604020202020204" pitchFamily="34" charset="0"/>
              </a:rPr>
              <a:t> </a:t>
            </a:r>
          </a:p>
          <a:p>
            <a:pPr algn="ctr">
              <a:lnSpc>
                <a:spcPct val="150000"/>
              </a:lnSpc>
            </a:pPr>
            <a:r>
              <a:rPr lang="fr-FR" altLang="fr-FR" sz="1200" b="0" dirty="0">
                <a:latin typeface="Arial" panose="020B0604020202020204" pitchFamily="34" charset="0"/>
              </a:rPr>
              <a:t>Sauté de veau printanier </a:t>
            </a:r>
          </a:p>
          <a:p>
            <a:pPr algn="ctr">
              <a:lnSpc>
                <a:spcPct val="150000"/>
              </a:lnSpc>
            </a:pPr>
            <a:r>
              <a:rPr lang="fr-FR" altLang="fr-FR" sz="1200" b="0" dirty="0">
                <a:latin typeface="Arial" panose="020B0604020202020204" pitchFamily="34" charset="0"/>
              </a:rPr>
              <a:t>Petit-pois carottes</a:t>
            </a:r>
          </a:p>
          <a:p>
            <a:pPr marL="171450" indent="-171450" algn="ctr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fr-FR" altLang="fr-FR" sz="1200" b="0" dirty="0">
                <a:latin typeface="Arial" panose="020B0604020202020204" pitchFamily="34" charset="0"/>
              </a:rPr>
              <a:t> </a:t>
            </a:r>
          </a:p>
          <a:p>
            <a:pPr algn="ctr">
              <a:lnSpc>
                <a:spcPct val="150000"/>
              </a:lnSpc>
            </a:pPr>
            <a:r>
              <a:rPr lang="fr-FR" altLang="fr-FR" sz="1200" b="0" dirty="0">
                <a:latin typeface="Arial" panose="020B0604020202020204" pitchFamily="34" charset="0"/>
              </a:rPr>
              <a:t>Bleu</a:t>
            </a:r>
          </a:p>
          <a:p>
            <a:pPr marL="171450" indent="-171450" algn="ctr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fr-FR" altLang="fr-FR" sz="1200" b="0" dirty="0">
                <a:latin typeface="Arial" panose="020B0604020202020204" pitchFamily="34" charset="0"/>
              </a:rPr>
              <a:t> </a:t>
            </a:r>
          </a:p>
          <a:p>
            <a:pPr algn="ctr">
              <a:lnSpc>
                <a:spcPct val="150000"/>
              </a:lnSpc>
            </a:pPr>
            <a:r>
              <a:rPr lang="fr-FR" altLang="fr-FR" sz="1200" b="0" dirty="0">
                <a:latin typeface="Arial" panose="020B0604020202020204" pitchFamily="34" charset="0"/>
              </a:rPr>
              <a:t>Nid Praliné </a:t>
            </a:r>
          </a:p>
          <a:p>
            <a:pPr algn="ctr">
              <a:lnSpc>
                <a:spcPct val="150000"/>
              </a:lnSpc>
            </a:pPr>
            <a:endParaRPr lang="fr-FR" altLang="fr-FR" sz="1200" b="0" dirty="0">
              <a:latin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endParaRPr lang="fr-FR" altLang="fr-FR" sz="1200" b="0" dirty="0">
              <a:latin typeface="Arial" panose="020B0604020202020204" pitchFamily="34" charset="0"/>
            </a:endParaRPr>
          </a:p>
        </p:txBody>
      </p:sp>
      <p:pic>
        <p:nvPicPr>
          <p:cNvPr id="9225" name="Picture 4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5888" y="4356695"/>
            <a:ext cx="433387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26" name="Picture 49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7076" y="2628503"/>
            <a:ext cx="344195" cy="3429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27" name="Picture 4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51156" y="5436815"/>
            <a:ext cx="433388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4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8735" y="1900019"/>
            <a:ext cx="433387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Nouvelle présentation">
  <a:themeElements>
    <a:clrScheme name="Nouvelle pré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Nouvelle présentation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1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Sodexho" pitchFamily="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1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Sodexho" pitchFamily="2" charset="0"/>
          </a:defRPr>
        </a:defPPr>
      </a:lstStyle>
    </a:lnDef>
  </a:objectDefaults>
  <a:extraClrSchemeLst>
    <a:extraClrScheme>
      <a:clrScheme name="Nouvelle pré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Nouvelle présentation">
  <a:themeElements>
    <a:clrScheme name="Nouvelle pré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Nouvelle présentation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1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Sodexho" pitchFamily="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1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Sodexho" pitchFamily="2" charset="0"/>
          </a:defRPr>
        </a:defPPr>
      </a:lstStyle>
    </a:lnDef>
  </a:objectDefaults>
  <a:extraClrSchemeLst>
    <a:extraClrScheme>
      <a:clrScheme name="Nouvelle pré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5719</TotalTime>
  <Words>439</Words>
  <Application>Microsoft Office PowerPoint</Application>
  <PresentationFormat>Personnalisé</PresentationFormat>
  <Paragraphs>214</Paragraphs>
  <Slides>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2</vt:i4>
      </vt:variant>
      <vt:variant>
        <vt:lpstr>Titres des diapositives</vt:lpstr>
      </vt:variant>
      <vt:variant>
        <vt:i4>6</vt:i4>
      </vt:variant>
    </vt:vector>
  </HeadingPairs>
  <TitlesOfParts>
    <vt:vector size="8" baseType="lpstr">
      <vt:lpstr>Nouvelle présentation</vt:lpstr>
      <vt:lpstr>1_Nouvelle présentation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Trame Menu Cuisto Rigolo V2</dc:title>
  <dc:creator>Pascal Combes</dc:creator>
  <cp:lastModifiedBy>Utilisateur Windows</cp:lastModifiedBy>
  <cp:revision>510</cp:revision>
  <cp:lastPrinted>2018-01-19T09:24:43Z</cp:lastPrinted>
  <dcterms:created xsi:type="dcterms:W3CDTF">2015-09-05T12:18:21Z</dcterms:created>
  <dcterms:modified xsi:type="dcterms:W3CDTF">2018-02-10T08:40:42Z</dcterms:modified>
</cp:coreProperties>
</file>